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7"/>
  </p:notesMasterIdLst>
  <p:sldIdLst>
    <p:sldId id="257" r:id="rId2"/>
    <p:sldId id="258" r:id="rId3"/>
    <p:sldId id="261" r:id="rId4"/>
    <p:sldId id="262" r:id="rId5"/>
    <p:sldId id="263" r:id="rId6"/>
    <p:sldId id="264" r:id="rId7"/>
    <p:sldId id="266" r:id="rId8"/>
    <p:sldId id="273" r:id="rId9"/>
    <p:sldId id="267" r:id="rId10"/>
    <p:sldId id="268" r:id="rId11"/>
    <p:sldId id="269" r:id="rId12"/>
    <p:sldId id="274" r:id="rId13"/>
    <p:sldId id="276" r:id="rId14"/>
    <p:sldId id="271" r:id="rId15"/>
    <p:sldId id="272"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00CC66"/>
    <a:srgbClr val="C0C0C0"/>
    <a:srgbClr val="FFCC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03" autoAdjust="0"/>
    <p:restoredTop sz="94667" autoAdjust="0"/>
  </p:normalViewPr>
  <p:slideViewPr>
    <p:cSldViewPr>
      <p:cViewPr>
        <p:scale>
          <a:sx n="70" d="100"/>
          <a:sy n="70" d="100"/>
        </p:scale>
        <p:origin x="-1362"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C57E66-828C-43E7-B9CB-6B3CB94BD0CF}"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de-DE"/>
        </a:p>
      </dgm:t>
    </dgm:pt>
    <dgm:pt modelId="{EFF26577-F59E-4EB9-856B-DC6C19BFAFCD}">
      <dgm:prSet phldrT="[Text]" custT="1">
        <dgm:style>
          <a:lnRef idx="1">
            <a:schemeClr val="dk1"/>
          </a:lnRef>
          <a:fillRef idx="2">
            <a:schemeClr val="dk1"/>
          </a:fillRef>
          <a:effectRef idx="1">
            <a:schemeClr val="dk1"/>
          </a:effectRef>
          <a:fontRef idx="minor">
            <a:schemeClr val="dk1"/>
          </a:fontRef>
        </dgm:style>
      </dgm:prSet>
      <dgm:spPr/>
      <dgm:t>
        <a:bodyPr/>
        <a:lstStyle/>
        <a:p>
          <a:r>
            <a:rPr lang="en-US" sz="1000" b="1" dirty="0" smtClean="0"/>
            <a:t>Smart Phone/GPS/GPRS/WIMAX Enabled</a:t>
          </a:r>
          <a:endParaRPr lang="de-DE" sz="1000" b="1" dirty="0"/>
        </a:p>
      </dgm:t>
    </dgm:pt>
    <dgm:pt modelId="{C9879DDF-F11F-44ED-82B1-88CA0B2E85FD}" type="parTrans" cxnId="{992207EC-B863-4CA0-A416-6AA8A6B71EFB}">
      <dgm:prSet/>
      <dgm:spPr/>
      <dgm:t>
        <a:bodyPr/>
        <a:lstStyle/>
        <a:p>
          <a:endParaRPr lang="de-DE"/>
        </a:p>
      </dgm:t>
    </dgm:pt>
    <dgm:pt modelId="{6598B95C-9A22-41FC-BB20-EB274A014903}" type="sibTrans" cxnId="{992207EC-B863-4CA0-A416-6AA8A6B71EFB}">
      <dgm:prSet/>
      <dgm:spPr/>
      <dgm:t>
        <a:bodyPr/>
        <a:lstStyle/>
        <a:p>
          <a:endParaRPr lang="de-DE"/>
        </a:p>
      </dgm:t>
    </dgm:pt>
    <dgm:pt modelId="{4DA81567-FD73-4229-808F-D607E6F1B65A}">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900" b="1" dirty="0" smtClean="0"/>
            <a:t>APPLICATION ON MOBILE</a:t>
          </a:r>
          <a:endParaRPr lang="de-DE" sz="900" b="1" dirty="0"/>
        </a:p>
      </dgm:t>
    </dgm:pt>
    <dgm:pt modelId="{BD9F4E38-E717-4542-89BE-89C489B05FA7}" type="parTrans" cxnId="{B793BD27-9CC6-41F4-B864-4DCE398B2CF3}">
      <dgm:prSet/>
      <dgm:spPr>
        <a:ln>
          <a:solidFill>
            <a:schemeClr val="tx1"/>
          </a:solidFill>
        </a:ln>
      </dgm:spPr>
      <dgm:t>
        <a:bodyPr/>
        <a:lstStyle/>
        <a:p>
          <a:endParaRPr lang="de-DE"/>
        </a:p>
      </dgm:t>
    </dgm:pt>
    <dgm:pt modelId="{D40674F6-ECD9-463D-816C-110E5C066C89}" type="sibTrans" cxnId="{B793BD27-9CC6-41F4-B864-4DCE398B2CF3}">
      <dgm:prSet/>
      <dgm:spPr/>
      <dgm:t>
        <a:bodyPr/>
        <a:lstStyle/>
        <a:p>
          <a:endParaRPr lang="de-DE"/>
        </a:p>
      </dgm:t>
    </dgm:pt>
    <dgm:pt modelId="{375772B4-AB14-482E-82A3-63DF08122915}">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1000" b="1" dirty="0" smtClean="0"/>
            <a:t>INSTALLATION APP.</a:t>
          </a:r>
          <a:endParaRPr lang="de-DE" sz="1000" b="1" dirty="0"/>
        </a:p>
      </dgm:t>
    </dgm:pt>
    <dgm:pt modelId="{A23AA004-B862-40F1-BFCC-6704D9E1CE9D}" type="parTrans" cxnId="{BEAE2E65-A9C6-40B5-AD99-0C99B27DC13B}">
      <dgm:prSet/>
      <dgm:spPr/>
      <dgm:t>
        <a:bodyPr/>
        <a:lstStyle/>
        <a:p>
          <a:endParaRPr lang="de-DE"/>
        </a:p>
      </dgm:t>
    </dgm:pt>
    <dgm:pt modelId="{A66CA91F-AF09-4793-B778-44364C1617C3}" type="sibTrans" cxnId="{BEAE2E65-A9C6-40B5-AD99-0C99B27DC13B}">
      <dgm:prSet/>
      <dgm:spPr/>
      <dgm:t>
        <a:bodyPr/>
        <a:lstStyle/>
        <a:p>
          <a:endParaRPr lang="de-DE"/>
        </a:p>
      </dgm:t>
    </dgm:pt>
    <dgm:pt modelId="{4347AB44-DBA1-4B05-A8E1-906D161C1939}">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1000" b="1" dirty="0" smtClean="0"/>
            <a:t>Mobile Device</a:t>
          </a:r>
          <a:endParaRPr lang="de-DE" sz="1000" b="1" dirty="0"/>
        </a:p>
      </dgm:t>
    </dgm:pt>
    <dgm:pt modelId="{C38E26A7-3424-43E1-AC85-E92127CB5058}" type="parTrans" cxnId="{0966AAD0-B439-4443-8A1B-B91ADC9C7AD7}">
      <dgm:prSet/>
      <dgm:spPr/>
      <dgm:t>
        <a:bodyPr/>
        <a:lstStyle/>
        <a:p>
          <a:endParaRPr lang="de-DE"/>
        </a:p>
      </dgm:t>
    </dgm:pt>
    <dgm:pt modelId="{C3B9563B-7B6F-47C3-91E5-DB5E5DE4776B}" type="sibTrans" cxnId="{0966AAD0-B439-4443-8A1B-B91ADC9C7AD7}">
      <dgm:prSet/>
      <dgm:spPr/>
      <dgm:t>
        <a:bodyPr/>
        <a:lstStyle/>
        <a:p>
          <a:endParaRPr lang="de-DE"/>
        </a:p>
      </dgm:t>
    </dgm:pt>
    <dgm:pt modelId="{3E525E34-34C5-4684-B3FE-896AD8B2ECAC}">
      <dgm:prSet custT="1">
        <dgm:style>
          <a:lnRef idx="0">
            <a:schemeClr val="accent5"/>
          </a:lnRef>
          <a:fillRef idx="3">
            <a:schemeClr val="accent5"/>
          </a:fillRef>
          <a:effectRef idx="3">
            <a:schemeClr val="accent5"/>
          </a:effectRef>
          <a:fontRef idx="minor">
            <a:schemeClr val="lt1"/>
          </a:fontRef>
        </dgm:style>
      </dgm:prSet>
      <dgm:spPr/>
      <dgm:t>
        <a:bodyPr/>
        <a:lstStyle/>
        <a:p>
          <a:r>
            <a:rPr lang="de-DE" sz="1050" b="1" dirty="0" err="1" smtClean="0">
              <a:solidFill>
                <a:schemeClr val="tx1"/>
              </a:solidFill>
            </a:rPr>
            <a:t>Social</a:t>
          </a:r>
          <a:r>
            <a:rPr lang="de-DE" sz="1050" b="1" dirty="0" smtClean="0"/>
            <a:t> </a:t>
          </a:r>
          <a:r>
            <a:rPr lang="de-DE" sz="1050" b="1" dirty="0" smtClean="0">
              <a:solidFill>
                <a:schemeClr val="tx1"/>
              </a:solidFill>
            </a:rPr>
            <a:t>Network</a:t>
          </a:r>
          <a:endParaRPr lang="de-DE" sz="1050" b="1" dirty="0">
            <a:solidFill>
              <a:schemeClr val="tx1"/>
            </a:solidFill>
          </a:endParaRPr>
        </a:p>
      </dgm:t>
    </dgm:pt>
    <dgm:pt modelId="{E0938F13-C253-480B-8A0E-43AD607488BB}" type="parTrans" cxnId="{163A9EDD-657F-46C6-AFA4-A11BAB7FFB5D}">
      <dgm:prSet/>
      <dgm:spPr>
        <a:ln>
          <a:solidFill>
            <a:schemeClr val="tx1"/>
          </a:solidFill>
        </a:ln>
      </dgm:spPr>
      <dgm:t>
        <a:bodyPr/>
        <a:lstStyle/>
        <a:p>
          <a:endParaRPr lang="de-DE"/>
        </a:p>
      </dgm:t>
    </dgm:pt>
    <dgm:pt modelId="{4BF0DB90-2CD0-4403-9919-4C58624AC05C}" type="sibTrans" cxnId="{163A9EDD-657F-46C6-AFA4-A11BAB7FFB5D}">
      <dgm:prSet/>
      <dgm:spPr/>
      <dgm:t>
        <a:bodyPr/>
        <a:lstStyle/>
        <a:p>
          <a:endParaRPr lang="de-DE"/>
        </a:p>
      </dgm:t>
    </dgm:pt>
    <dgm:pt modelId="{7D6ABB76-BEB1-4353-AB55-14E8F5A753C3}">
      <dgm:prSet custT="1">
        <dgm:style>
          <a:lnRef idx="0">
            <a:schemeClr val="accent5"/>
          </a:lnRef>
          <a:fillRef idx="3">
            <a:schemeClr val="accent5"/>
          </a:fillRef>
          <a:effectRef idx="3">
            <a:schemeClr val="accent5"/>
          </a:effectRef>
          <a:fontRef idx="minor">
            <a:schemeClr val="lt1"/>
          </a:fontRef>
        </dgm:style>
      </dgm:prSet>
      <dgm:spPr/>
      <dgm:t>
        <a:bodyPr/>
        <a:lstStyle/>
        <a:p>
          <a:pPr algn="l"/>
          <a:r>
            <a:rPr lang="en-US" sz="800" b="1" dirty="0" smtClean="0">
              <a:solidFill>
                <a:schemeClr val="tx1"/>
              </a:solidFill>
            </a:rPr>
            <a:t>FACEBOOK</a:t>
          </a:r>
          <a:endParaRPr lang="de-DE" sz="800" b="1" dirty="0">
            <a:solidFill>
              <a:schemeClr val="tx1"/>
            </a:solidFill>
          </a:endParaRPr>
        </a:p>
      </dgm:t>
    </dgm:pt>
    <dgm:pt modelId="{105C3320-07BF-4C55-AC3A-3A80E20878AF}" type="parTrans" cxnId="{3C013796-6495-40E8-854C-E49B4ABCD963}">
      <dgm:prSet/>
      <dgm:spPr>
        <a:ln>
          <a:solidFill>
            <a:schemeClr val="tx1"/>
          </a:solidFill>
        </a:ln>
      </dgm:spPr>
      <dgm:t>
        <a:bodyPr/>
        <a:lstStyle/>
        <a:p>
          <a:endParaRPr lang="de-DE"/>
        </a:p>
      </dgm:t>
    </dgm:pt>
    <dgm:pt modelId="{FC030636-3C7F-4D93-AA28-D8FDC04BD58D}" type="sibTrans" cxnId="{3C013796-6495-40E8-854C-E49B4ABCD963}">
      <dgm:prSet/>
      <dgm:spPr/>
      <dgm:t>
        <a:bodyPr/>
        <a:lstStyle/>
        <a:p>
          <a:endParaRPr lang="de-DE"/>
        </a:p>
      </dgm:t>
    </dgm:pt>
    <dgm:pt modelId="{B01D5E9E-02B3-430B-946E-8BE3B2C01A29}">
      <dgm:prSet custT="1">
        <dgm:style>
          <a:lnRef idx="0">
            <a:schemeClr val="accent5"/>
          </a:lnRef>
          <a:fillRef idx="3">
            <a:schemeClr val="accent5"/>
          </a:fillRef>
          <a:effectRef idx="3">
            <a:schemeClr val="accent5"/>
          </a:effectRef>
          <a:fontRef idx="minor">
            <a:schemeClr val="lt1"/>
          </a:fontRef>
        </dgm:style>
      </dgm:prSet>
      <dgm:spPr/>
      <dgm:t>
        <a:bodyPr/>
        <a:lstStyle/>
        <a:p>
          <a:pPr algn="l"/>
          <a:r>
            <a:rPr lang="de-DE" sz="1100" b="1" dirty="0" smtClean="0">
              <a:solidFill>
                <a:schemeClr val="tx1"/>
              </a:solidFill>
            </a:rPr>
            <a:t>Post  and Game on Foursquare/Facebook/ on Social Media</a:t>
          </a:r>
          <a:endParaRPr lang="de-DE" sz="1100" b="1" dirty="0">
            <a:solidFill>
              <a:schemeClr val="tx1"/>
            </a:solidFill>
          </a:endParaRPr>
        </a:p>
      </dgm:t>
    </dgm:pt>
    <dgm:pt modelId="{A80F1947-6A8B-40D5-BDE9-0D6D7CBA7D68}" type="parTrans" cxnId="{C4FEBDA7-480D-4307-9522-EE7D79CB9331}">
      <dgm:prSet/>
      <dgm:spPr>
        <a:ln>
          <a:solidFill>
            <a:schemeClr val="tx1"/>
          </a:solidFill>
        </a:ln>
      </dgm:spPr>
      <dgm:t>
        <a:bodyPr/>
        <a:lstStyle/>
        <a:p>
          <a:endParaRPr lang="de-DE"/>
        </a:p>
      </dgm:t>
    </dgm:pt>
    <dgm:pt modelId="{8283CAE3-0F0D-477D-BF9B-DFD2B15D8526}" type="sibTrans" cxnId="{C4FEBDA7-480D-4307-9522-EE7D79CB9331}">
      <dgm:prSet/>
      <dgm:spPr/>
      <dgm:t>
        <a:bodyPr/>
        <a:lstStyle/>
        <a:p>
          <a:endParaRPr lang="de-DE"/>
        </a:p>
      </dgm:t>
    </dgm:pt>
    <dgm:pt modelId="{5B220720-E877-4069-9964-11A16FBD7EDB}">
      <dgm:prSet custT="1">
        <dgm:style>
          <a:lnRef idx="0">
            <a:schemeClr val="accent5"/>
          </a:lnRef>
          <a:fillRef idx="3">
            <a:schemeClr val="accent5"/>
          </a:fillRef>
          <a:effectRef idx="3">
            <a:schemeClr val="accent5"/>
          </a:effectRef>
          <a:fontRef idx="minor">
            <a:schemeClr val="lt1"/>
          </a:fontRef>
        </dgm:style>
      </dgm:prSet>
      <dgm:spPr/>
      <dgm:t>
        <a:bodyPr/>
        <a:lstStyle/>
        <a:p>
          <a:r>
            <a:rPr lang="en-US" sz="1050" dirty="0" smtClean="0">
              <a:solidFill>
                <a:schemeClr val="tx1"/>
              </a:solidFill>
            </a:rPr>
            <a:t>Energy Consumption of Household Calculation</a:t>
          </a:r>
          <a:endParaRPr lang="de-DE" sz="1050" dirty="0">
            <a:solidFill>
              <a:schemeClr val="tx1"/>
            </a:solidFill>
          </a:endParaRPr>
        </a:p>
      </dgm:t>
    </dgm:pt>
    <dgm:pt modelId="{06330489-BC28-4F94-89BB-5C78BDAAEAA3}" type="parTrans" cxnId="{B8C1AA83-20AF-4786-9879-A2E3171FA19D}">
      <dgm:prSet/>
      <dgm:spPr/>
      <dgm:t>
        <a:bodyPr/>
        <a:lstStyle/>
        <a:p>
          <a:endParaRPr lang="de-DE"/>
        </a:p>
      </dgm:t>
    </dgm:pt>
    <dgm:pt modelId="{5C1173FE-2E91-4DE4-9A24-29E3B08D6FD3}" type="sibTrans" cxnId="{B8C1AA83-20AF-4786-9879-A2E3171FA19D}">
      <dgm:prSet/>
      <dgm:spPr/>
      <dgm:t>
        <a:bodyPr/>
        <a:lstStyle/>
        <a:p>
          <a:endParaRPr lang="de-DE"/>
        </a:p>
      </dgm:t>
    </dgm:pt>
    <dgm:pt modelId="{0DE81DA4-BABF-4C34-8907-6E189C70BE14}">
      <dgm:prSet custT="1">
        <dgm:style>
          <a:lnRef idx="0">
            <a:schemeClr val="accent5"/>
          </a:lnRef>
          <a:fillRef idx="3">
            <a:schemeClr val="accent5"/>
          </a:fillRef>
          <a:effectRef idx="3">
            <a:schemeClr val="accent5"/>
          </a:effectRef>
          <a:fontRef idx="minor">
            <a:schemeClr val="lt1"/>
          </a:fontRef>
        </dgm:style>
      </dgm:prSet>
      <dgm:spPr/>
      <dgm:t>
        <a:bodyPr/>
        <a:lstStyle/>
        <a:p>
          <a:pPr algn="l"/>
          <a:r>
            <a:rPr lang="en-US" sz="1000" dirty="0" err="1" smtClean="0">
              <a:solidFill>
                <a:schemeClr val="tx1"/>
              </a:solidFill>
            </a:rPr>
            <a:t>Facebook</a:t>
          </a:r>
          <a:r>
            <a:rPr lang="en-US" sz="1000" dirty="0" smtClean="0">
              <a:solidFill>
                <a:schemeClr val="tx1"/>
              </a:solidFill>
            </a:rPr>
            <a:t> connection/Mobile installation</a:t>
          </a:r>
          <a:endParaRPr lang="de-DE" sz="1000" dirty="0">
            <a:solidFill>
              <a:schemeClr val="tx1"/>
            </a:solidFill>
          </a:endParaRPr>
        </a:p>
      </dgm:t>
    </dgm:pt>
    <dgm:pt modelId="{F7B1B2AA-2D13-46B1-B533-14DA4BBADE9F}" type="parTrans" cxnId="{CED6ED9F-BF6B-459A-8D68-C471DF0746CC}">
      <dgm:prSet/>
      <dgm:spPr/>
      <dgm:t>
        <a:bodyPr/>
        <a:lstStyle/>
        <a:p>
          <a:endParaRPr lang="de-DE"/>
        </a:p>
      </dgm:t>
    </dgm:pt>
    <dgm:pt modelId="{12DB719B-5A7C-4B3F-A9FF-2010D8BE468F}" type="sibTrans" cxnId="{CED6ED9F-BF6B-459A-8D68-C471DF0746CC}">
      <dgm:prSet/>
      <dgm:spPr/>
      <dgm:t>
        <a:bodyPr/>
        <a:lstStyle/>
        <a:p>
          <a:endParaRPr lang="de-DE"/>
        </a:p>
      </dgm:t>
    </dgm:pt>
    <dgm:pt modelId="{5B4D5F24-433D-420A-90AC-3486E15B9CF6}">
      <dgm:prSet custT="1">
        <dgm:style>
          <a:lnRef idx="1">
            <a:schemeClr val="accent2"/>
          </a:lnRef>
          <a:fillRef idx="3">
            <a:schemeClr val="accent2"/>
          </a:fillRef>
          <a:effectRef idx="2">
            <a:schemeClr val="accent2"/>
          </a:effectRef>
          <a:fontRef idx="minor">
            <a:schemeClr val="lt1"/>
          </a:fontRef>
        </dgm:style>
      </dgm:prSet>
      <dgm:spPr/>
      <dgm:t>
        <a:bodyPr/>
        <a:lstStyle/>
        <a:p>
          <a:r>
            <a:rPr lang="en-US" sz="1000" b="1" dirty="0" err="1" smtClean="0"/>
            <a:t>GUI,Calculation</a:t>
          </a:r>
          <a:r>
            <a:rPr lang="en-US" sz="1000" b="1" dirty="0" smtClean="0"/>
            <a:t> </a:t>
          </a:r>
          <a:r>
            <a:rPr lang="en-US" sz="1000" b="1" dirty="0" err="1" smtClean="0"/>
            <a:t>DisplayPanel,Energy</a:t>
          </a:r>
          <a:r>
            <a:rPr lang="en-US" sz="1000" b="1" dirty="0" smtClean="0"/>
            <a:t> Consumption Awareness</a:t>
          </a:r>
          <a:endParaRPr lang="de-DE" sz="1000" b="1" dirty="0"/>
        </a:p>
      </dgm:t>
    </dgm:pt>
    <dgm:pt modelId="{1C8B6C6A-E6D8-4DDC-8D10-9DEDF377A32C}" type="parTrans" cxnId="{4525FB05-0903-43C9-B587-EAC5A32165E8}">
      <dgm:prSet/>
      <dgm:spPr/>
      <dgm:t>
        <a:bodyPr/>
        <a:lstStyle/>
        <a:p>
          <a:endParaRPr lang="de-DE"/>
        </a:p>
      </dgm:t>
    </dgm:pt>
    <dgm:pt modelId="{82EDC273-9F18-428A-95F7-06660FC95AC5}" type="sibTrans" cxnId="{4525FB05-0903-43C9-B587-EAC5A32165E8}">
      <dgm:prSet/>
      <dgm:spPr/>
      <dgm:t>
        <a:bodyPr/>
        <a:lstStyle/>
        <a:p>
          <a:endParaRPr lang="de-DE"/>
        </a:p>
      </dgm:t>
    </dgm:pt>
    <dgm:pt modelId="{AFCAC822-67FC-4E56-B6CB-1E4292C4BA50}">
      <dgm:prSet custT="1">
        <dgm:style>
          <a:lnRef idx="1">
            <a:schemeClr val="accent1"/>
          </a:lnRef>
          <a:fillRef idx="3">
            <a:schemeClr val="accent1"/>
          </a:fillRef>
          <a:effectRef idx="2">
            <a:schemeClr val="accent1"/>
          </a:effectRef>
          <a:fontRef idx="minor">
            <a:schemeClr val="lt1"/>
          </a:fontRef>
        </dgm:style>
      </dgm:prSet>
      <dgm:spPr/>
      <dgm:t>
        <a:bodyPr/>
        <a:lstStyle/>
        <a:p>
          <a:r>
            <a:rPr lang="en-US" sz="900" b="1" dirty="0" smtClean="0">
              <a:solidFill>
                <a:schemeClr val="tx1"/>
              </a:solidFill>
            </a:rPr>
            <a:t>Start</a:t>
          </a:r>
          <a:endParaRPr lang="de-DE" sz="900" b="1" dirty="0">
            <a:solidFill>
              <a:schemeClr val="tx1"/>
            </a:solidFill>
          </a:endParaRPr>
        </a:p>
      </dgm:t>
    </dgm:pt>
    <dgm:pt modelId="{C653542D-1034-4A34-AE68-CC3A58DEEDA5}" type="parTrans" cxnId="{CC467C71-F2FD-4CD3-ACC7-911EC1387DF1}">
      <dgm:prSet/>
      <dgm:spPr/>
      <dgm:t>
        <a:bodyPr/>
        <a:lstStyle/>
        <a:p>
          <a:endParaRPr lang="de-DE"/>
        </a:p>
      </dgm:t>
    </dgm:pt>
    <dgm:pt modelId="{514CA42C-5BFB-4CA5-82C2-F9A2B4EE5BD4}" type="sibTrans" cxnId="{CC467C71-F2FD-4CD3-ACC7-911EC1387DF1}">
      <dgm:prSet/>
      <dgm:spPr/>
      <dgm:t>
        <a:bodyPr/>
        <a:lstStyle/>
        <a:p>
          <a:endParaRPr lang="de-DE"/>
        </a:p>
      </dgm:t>
    </dgm:pt>
    <dgm:pt modelId="{DEC37B8F-40D5-4DA2-BF39-0DDCD9233FF9}">
      <dgm:prSet custT="1"/>
      <dgm:spPr/>
      <dgm:t>
        <a:bodyPr/>
        <a:lstStyle/>
        <a:p>
          <a:r>
            <a:rPr lang="en-US" sz="900" b="1" dirty="0" smtClean="0"/>
            <a:t>Reduce</a:t>
          </a:r>
          <a:endParaRPr lang="de-DE" sz="900" b="1" dirty="0"/>
        </a:p>
      </dgm:t>
    </dgm:pt>
    <dgm:pt modelId="{2627ECFF-374F-4463-8C4F-80C1A6912C88}" type="parTrans" cxnId="{3E94A7EA-9BD2-47A3-B3CA-9D2AEB49B06B}">
      <dgm:prSet/>
      <dgm:spPr/>
      <dgm:t>
        <a:bodyPr/>
        <a:lstStyle/>
        <a:p>
          <a:endParaRPr lang="de-DE"/>
        </a:p>
      </dgm:t>
    </dgm:pt>
    <dgm:pt modelId="{FC00A264-E503-4C02-B855-691BA1DC605B}" type="sibTrans" cxnId="{3E94A7EA-9BD2-47A3-B3CA-9D2AEB49B06B}">
      <dgm:prSet/>
      <dgm:spPr/>
      <dgm:t>
        <a:bodyPr/>
        <a:lstStyle/>
        <a:p>
          <a:endParaRPr lang="de-DE"/>
        </a:p>
      </dgm:t>
    </dgm:pt>
    <dgm:pt modelId="{6A2B3203-44A8-49CA-94DE-DF73840BC7A2}">
      <dgm:prSet custT="1">
        <dgm:style>
          <a:lnRef idx="1">
            <a:schemeClr val="dk1"/>
          </a:lnRef>
          <a:fillRef idx="3">
            <a:schemeClr val="dk1"/>
          </a:fillRef>
          <a:effectRef idx="2">
            <a:schemeClr val="dk1"/>
          </a:effectRef>
          <a:fontRef idx="minor">
            <a:schemeClr val="lt1"/>
          </a:fontRef>
        </dgm:style>
      </dgm:prSet>
      <dgm:spPr/>
      <dgm:t>
        <a:bodyPr/>
        <a:lstStyle/>
        <a:p>
          <a:pPr algn="ctr"/>
          <a:r>
            <a:rPr lang="en-US" sz="1000" b="1" dirty="0" smtClean="0"/>
            <a:t>Offset</a:t>
          </a:r>
          <a:endParaRPr lang="de-DE" sz="1000" b="1" dirty="0"/>
        </a:p>
      </dgm:t>
    </dgm:pt>
    <dgm:pt modelId="{AACBB0DC-C464-441A-B74A-560AB6C90DD0}" type="parTrans" cxnId="{FA144ECD-E937-4226-A9D8-0150F8DE0ACB}">
      <dgm:prSet/>
      <dgm:spPr/>
      <dgm:t>
        <a:bodyPr/>
        <a:lstStyle/>
        <a:p>
          <a:endParaRPr lang="de-DE"/>
        </a:p>
      </dgm:t>
    </dgm:pt>
    <dgm:pt modelId="{0301F8CF-98C5-4394-AAD4-72186D2E877B}" type="sibTrans" cxnId="{FA144ECD-E937-4226-A9D8-0150F8DE0ACB}">
      <dgm:prSet/>
      <dgm:spPr/>
      <dgm:t>
        <a:bodyPr/>
        <a:lstStyle/>
        <a:p>
          <a:endParaRPr lang="de-DE"/>
        </a:p>
      </dgm:t>
    </dgm:pt>
    <dgm:pt modelId="{DBA4B949-0BE3-40B3-9E1C-91F0C09A5AF8}">
      <dgm:prSet custT="1">
        <dgm:style>
          <a:lnRef idx="1">
            <a:schemeClr val="accent2"/>
          </a:lnRef>
          <a:fillRef idx="3">
            <a:schemeClr val="accent2"/>
          </a:fillRef>
          <a:effectRef idx="2">
            <a:schemeClr val="accent2"/>
          </a:effectRef>
          <a:fontRef idx="minor">
            <a:schemeClr val="lt1"/>
          </a:fontRef>
        </dgm:style>
      </dgm:prSet>
      <dgm:spPr>
        <a:solidFill>
          <a:srgbClr val="92D050"/>
        </a:solidFill>
      </dgm:spPr>
      <dgm:t>
        <a:bodyPr/>
        <a:lstStyle/>
        <a:p>
          <a:r>
            <a:rPr lang="en-US" sz="1000" b="1" dirty="0" smtClean="0"/>
            <a:t>Exit</a:t>
          </a:r>
          <a:endParaRPr lang="de-DE" sz="1000" b="1" dirty="0"/>
        </a:p>
      </dgm:t>
    </dgm:pt>
    <dgm:pt modelId="{1B370EDD-5C63-49FD-8885-942D08DC5F8F}" type="parTrans" cxnId="{8B7618FA-A44F-4454-BCC0-B76C915D37AF}">
      <dgm:prSet/>
      <dgm:spPr/>
      <dgm:t>
        <a:bodyPr/>
        <a:lstStyle/>
        <a:p>
          <a:endParaRPr lang="de-DE"/>
        </a:p>
      </dgm:t>
    </dgm:pt>
    <dgm:pt modelId="{7790841A-18D0-4565-B237-AA95CA2D8CAC}" type="sibTrans" cxnId="{8B7618FA-A44F-4454-BCC0-B76C915D37AF}">
      <dgm:prSet/>
      <dgm:spPr/>
      <dgm:t>
        <a:bodyPr/>
        <a:lstStyle/>
        <a:p>
          <a:endParaRPr lang="de-DE"/>
        </a:p>
      </dgm:t>
    </dgm:pt>
    <dgm:pt modelId="{7C07A511-6B3C-4C83-A684-2B43DF3DD877}">
      <dgm:prSet custT="1">
        <dgm:style>
          <a:lnRef idx="0">
            <a:schemeClr val="accent1"/>
          </a:lnRef>
          <a:fillRef idx="3">
            <a:schemeClr val="accent1"/>
          </a:fillRef>
          <a:effectRef idx="3">
            <a:schemeClr val="accent1"/>
          </a:effectRef>
          <a:fontRef idx="minor">
            <a:schemeClr val="lt1"/>
          </a:fontRef>
        </dgm:style>
      </dgm:prSet>
      <dgm:spPr/>
      <dgm:t>
        <a:bodyPr/>
        <a:lstStyle/>
        <a:p>
          <a:r>
            <a:rPr lang="en-US" sz="900" b="1" dirty="0" smtClean="0">
              <a:solidFill>
                <a:schemeClr val="tx1"/>
              </a:solidFill>
            </a:rPr>
            <a:t>Power Saved</a:t>
          </a:r>
          <a:endParaRPr lang="de-DE" sz="900" b="1" dirty="0">
            <a:solidFill>
              <a:schemeClr val="tx1"/>
            </a:solidFill>
          </a:endParaRPr>
        </a:p>
      </dgm:t>
    </dgm:pt>
    <dgm:pt modelId="{DDE21FD7-74FB-49E4-A5BF-BE0C577EEE37}" type="parTrans" cxnId="{31CF6770-D2C0-4BF5-AC92-BE6E76A20577}">
      <dgm:prSet/>
      <dgm:spPr/>
      <dgm:t>
        <a:bodyPr/>
        <a:lstStyle/>
        <a:p>
          <a:endParaRPr lang="de-DE"/>
        </a:p>
      </dgm:t>
    </dgm:pt>
    <dgm:pt modelId="{44E8F4A0-CB71-4066-BAAE-2C735309DB0D}" type="sibTrans" cxnId="{31CF6770-D2C0-4BF5-AC92-BE6E76A20577}">
      <dgm:prSet/>
      <dgm:spPr/>
      <dgm:t>
        <a:bodyPr/>
        <a:lstStyle/>
        <a:p>
          <a:endParaRPr lang="de-DE"/>
        </a:p>
      </dgm:t>
    </dgm:pt>
    <dgm:pt modelId="{00E4E923-59C9-4F5E-BB44-8FB84840241B}">
      <dgm:prSet custT="1">
        <dgm:style>
          <a:lnRef idx="1">
            <a:schemeClr val="accent1"/>
          </a:lnRef>
          <a:fillRef idx="3">
            <a:schemeClr val="accent1"/>
          </a:fillRef>
          <a:effectRef idx="2">
            <a:schemeClr val="accent1"/>
          </a:effectRef>
          <a:fontRef idx="minor">
            <a:schemeClr val="lt1"/>
          </a:fontRef>
        </dgm:style>
      </dgm:prSet>
      <dgm:spPr/>
      <dgm:t>
        <a:bodyPr/>
        <a:lstStyle/>
        <a:p>
          <a:r>
            <a:rPr lang="en-US" sz="900" b="1" dirty="0" smtClean="0">
              <a:solidFill>
                <a:schemeClr val="tx1"/>
              </a:solidFill>
            </a:rPr>
            <a:t>Energy Consumed</a:t>
          </a:r>
          <a:endParaRPr lang="de-DE" sz="900" b="1" dirty="0">
            <a:solidFill>
              <a:schemeClr val="tx1"/>
            </a:solidFill>
          </a:endParaRPr>
        </a:p>
      </dgm:t>
    </dgm:pt>
    <dgm:pt modelId="{BAB77826-2430-401E-A3EF-D3C75ACBFA84}" type="parTrans" cxnId="{6E4CBD2A-F5E6-44F8-8532-757E66C89D07}">
      <dgm:prSet/>
      <dgm:spPr/>
      <dgm:t>
        <a:bodyPr/>
        <a:lstStyle/>
        <a:p>
          <a:endParaRPr lang="de-DE"/>
        </a:p>
      </dgm:t>
    </dgm:pt>
    <dgm:pt modelId="{0F5F972B-C5F7-4689-A1A7-1F176501359C}" type="sibTrans" cxnId="{6E4CBD2A-F5E6-44F8-8532-757E66C89D07}">
      <dgm:prSet/>
      <dgm:spPr/>
      <dgm:t>
        <a:bodyPr/>
        <a:lstStyle/>
        <a:p>
          <a:endParaRPr lang="de-DE"/>
        </a:p>
      </dgm:t>
    </dgm:pt>
    <dgm:pt modelId="{3E0F53D8-D4B6-4C0D-8825-4C1DD86D2876}">
      <dgm:prSet custT="1">
        <dgm:style>
          <a:lnRef idx="1">
            <a:schemeClr val="accent1"/>
          </a:lnRef>
          <a:fillRef idx="3">
            <a:schemeClr val="accent1"/>
          </a:fillRef>
          <a:effectRef idx="2">
            <a:schemeClr val="accent1"/>
          </a:effectRef>
          <a:fontRef idx="minor">
            <a:schemeClr val="lt1"/>
          </a:fontRef>
        </dgm:style>
      </dgm:prSet>
      <dgm:spPr/>
      <dgm:t>
        <a:bodyPr/>
        <a:lstStyle/>
        <a:p>
          <a:r>
            <a:rPr lang="en-US" sz="900" b="1" dirty="0" smtClean="0">
              <a:solidFill>
                <a:schemeClr val="tx1"/>
              </a:solidFill>
            </a:rPr>
            <a:t>Cost</a:t>
          </a:r>
          <a:endParaRPr lang="de-DE" sz="900" b="1" dirty="0">
            <a:solidFill>
              <a:schemeClr val="tx1"/>
            </a:solidFill>
          </a:endParaRPr>
        </a:p>
      </dgm:t>
    </dgm:pt>
    <dgm:pt modelId="{CF5EADA1-0CA6-4633-95A5-113EFC22860E}" type="parTrans" cxnId="{59D46D48-E8FA-45DD-8043-82175D3CC1CB}">
      <dgm:prSet/>
      <dgm:spPr/>
      <dgm:t>
        <a:bodyPr/>
        <a:lstStyle/>
        <a:p>
          <a:endParaRPr lang="de-DE"/>
        </a:p>
      </dgm:t>
    </dgm:pt>
    <dgm:pt modelId="{25F5EFDC-25AE-455D-932C-18539BBF3F29}" type="sibTrans" cxnId="{59D46D48-E8FA-45DD-8043-82175D3CC1CB}">
      <dgm:prSet/>
      <dgm:spPr/>
      <dgm:t>
        <a:bodyPr/>
        <a:lstStyle/>
        <a:p>
          <a:endParaRPr lang="de-DE"/>
        </a:p>
      </dgm:t>
    </dgm:pt>
    <dgm:pt modelId="{5EB583F1-BE68-47DB-8BAA-E5299605FCD6}">
      <dgm:prSet custT="1">
        <dgm:style>
          <a:lnRef idx="1">
            <a:schemeClr val="dk1"/>
          </a:lnRef>
          <a:fillRef idx="3">
            <a:schemeClr val="dk1"/>
          </a:fillRef>
          <a:effectRef idx="2">
            <a:schemeClr val="dk1"/>
          </a:effectRef>
          <a:fontRef idx="minor">
            <a:schemeClr val="lt1"/>
          </a:fontRef>
        </dgm:style>
      </dgm:prSet>
      <dgm:spPr/>
      <dgm:t>
        <a:bodyPr/>
        <a:lstStyle/>
        <a:p>
          <a:pPr algn="l"/>
          <a:r>
            <a:rPr lang="en-US" sz="1000" dirty="0" smtClean="0"/>
            <a:t>Display  the information why your collecting the information about Energy Consumption </a:t>
          </a:r>
          <a:endParaRPr lang="de-DE" sz="1000" dirty="0"/>
        </a:p>
      </dgm:t>
    </dgm:pt>
    <dgm:pt modelId="{A5113BD0-84F9-4F97-8BCC-658B50049210}" type="parTrans" cxnId="{2ABACB85-39C6-4360-A0FF-0C67FDEFA476}">
      <dgm:prSet/>
      <dgm:spPr/>
      <dgm:t>
        <a:bodyPr/>
        <a:lstStyle/>
        <a:p>
          <a:endParaRPr lang="de-DE"/>
        </a:p>
      </dgm:t>
    </dgm:pt>
    <dgm:pt modelId="{809F77FC-85E4-4A33-B347-F81F2BD8DB58}" type="sibTrans" cxnId="{2ABACB85-39C6-4360-A0FF-0C67FDEFA476}">
      <dgm:prSet/>
      <dgm:spPr/>
      <dgm:t>
        <a:bodyPr/>
        <a:lstStyle/>
        <a:p>
          <a:endParaRPr lang="de-DE"/>
        </a:p>
      </dgm:t>
    </dgm:pt>
    <dgm:pt modelId="{DDB514D1-303E-435B-9391-21681C202AD7}">
      <dgm:prSet custT="1"/>
      <dgm:spPr/>
      <dgm:t>
        <a:bodyPr/>
        <a:lstStyle/>
        <a:p>
          <a:pPr algn="l"/>
          <a:r>
            <a:rPr lang="en-US" sz="900" b="1" dirty="0" smtClean="0"/>
            <a:t>Calculate</a:t>
          </a:r>
          <a:r>
            <a:rPr lang="en-US" sz="1000" b="1" dirty="0" smtClean="0"/>
            <a:t> energy consumed</a:t>
          </a:r>
          <a:endParaRPr lang="de-DE" sz="1000" b="1" dirty="0"/>
        </a:p>
      </dgm:t>
    </dgm:pt>
    <dgm:pt modelId="{62AE92CE-E544-466F-B874-11D54844CE67}" type="parTrans" cxnId="{41E1A636-DD25-4539-B8BA-1E8589224DB3}">
      <dgm:prSet/>
      <dgm:spPr/>
      <dgm:t>
        <a:bodyPr/>
        <a:lstStyle/>
        <a:p>
          <a:endParaRPr lang="de-DE"/>
        </a:p>
      </dgm:t>
    </dgm:pt>
    <dgm:pt modelId="{313BC465-6F2C-4102-98D7-45E4D6A18EBF}" type="sibTrans" cxnId="{41E1A636-DD25-4539-B8BA-1E8589224DB3}">
      <dgm:prSet/>
      <dgm:spPr/>
      <dgm:t>
        <a:bodyPr/>
        <a:lstStyle/>
        <a:p>
          <a:endParaRPr lang="de-DE"/>
        </a:p>
      </dgm:t>
    </dgm:pt>
    <dgm:pt modelId="{64D4BE36-5F10-49D9-A659-08ED43DE0D10}">
      <dgm:prSet custT="1"/>
      <dgm:spPr/>
      <dgm:t>
        <a:bodyPr/>
        <a:lstStyle/>
        <a:p>
          <a:pPr algn="l"/>
          <a:r>
            <a:rPr lang="en-US" sz="1000" b="1" dirty="0" smtClean="0"/>
            <a:t>Output the power you have used</a:t>
          </a:r>
          <a:endParaRPr lang="de-DE" sz="1000" b="1" dirty="0"/>
        </a:p>
      </dgm:t>
    </dgm:pt>
    <dgm:pt modelId="{613943ED-3077-4873-B562-A30A95A03155}" type="parTrans" cxnId="{E5D63A08-9AF9-414D-83C6-CE05E16EF113}">
      <dgm:prSet/>
      <dgm:spPr/>
      <dgm:t>
        <a:bodyPr/>
        <a:lstStyle/>
        <a:p>
          <a:endParaRPr lang="de-DE"/>
        </a:p>
      </dgm:t>
    </dgm:pt>
    <dgm:pt modelId="{9F61724C-BAA0-4183-A5EF-3903D81A5134}" type="sibTrans" cxnId="{E5D63A08-9AF9-414D-83C6-CE05E16EF113}">
      <dgm:prSet/>
      <dgm:spPr/>
      <dgm:t>
        <a:bodyPr/>
        <a:lstStyle/>
        <a:p>
          <a:endParaRPr lang="de-DE"/>
        </a:p>
      </dgm:t>
    </dgm:pt>
    <dgm:pt modelId="{10CF7C0A-5968-4AE4-8787-4440A50417AC}">
      <dgm:prSet custT="1"/>
      <dgm:spPr/>
      <dgm:t>
        <a:bodyPr/>
        <a:lstStyle/>
        <a:p>
          <a:pPr algn="l"/>
          <a:r>
            <a:rPr lang="en-US" sz="800" b="1" dirty="0" smtClean="0"/>
            <a:t>Find to </a:t>
          </a:r>
          <a:r>
            <a:rPr lang="en-US" sz="1000" b="1" dirty="0" smtClean="0"/>
            <a:t>reduce the energy consumption rate</a:t>
          </a:r>
          <a:endParaRPr lang="de-DE" sz="1000" b="1" dirty="0"/>
        </a:p>
      </dgm:t>
    </dgm:pt>
    <dgm:pt modelId="{63D123B1-F9E7-4714-B19E-E4C743937DC4}" type="parTrans" cxnId="{D24C2D3F-B834-4128-9260-406B3739B54E}">
      <dgm:prSet/>
      <dgm:spPr/>
      <dgm:t>
        <a:bodyPr/>
        <a:lstStyle/>
        <a:p>
          <a:endParaRPr lang="de-DE"/>
        </a:p>
      </dgm:t>
    </dgm:pt>
    <dgm:pt modelId="{2B5DF2BC-A1B1-45A9-A4CB-6024C3E5F0C8}" type="sibTrans" cxnId="{D24C2D3F-B834-4128-9260-406B3739B54E}">
      <dgm:prSet/>
      <dgm:spPr/>
      <dgm:t>
        <a:bodyPr/>
        <a:lstStyle/>
        <a:p>
          <a:endParaRPr lang="de-DE"/>
        </a:p>
      </dgm:t>
    </dgm:pt>
    <dgm:pt modelId="{AB21EF89-366A-45ED-9C5E-0109C4D8F27B}">
      <dgm:prSet custT="1"/>
      <dgm:spPr/>
      <dgm:t>
        <a:bodyPr/>
        <a:lstStyle/>
        <a:p>
          <a:r>
            <a:rPr lang="en-US" sz="800" b="1" dirty="0" smtClean="0"/>
            <a:t>Household Appliances</a:t>
          </a:r>
          <a:endParaRPr lang="de-DE" sz="800" b="1" dirty="0"/>
        </a:p>
      </dgm:t>
    </dgm:pt>
    <dgm:pt modelId="{3D66A239-43FA-4BA7-BA0D-16B0FFDFF28E}" type="sibTrans" cxnId="{66FB1C6D-C94A-4D79-B344-6F14951165F2}">
      <dgm:prSet/>
      <dgm:spPr/>
      <dgm:t>
        <a:bodyPr/>
        <a:lstStyle/>
        <a:p>
          <a:endParaRPr lang="de-DE"/>
        </a:p>
      </dgm:t>
    </dgm:pt>
    <dgm:pt modelId="{6FB7B4C4-F6D5-423D-A211-D3807D938589}" type="parTrans" cxnId="{66FB1C6D-C94A-4D79-B344-6F14951165F2}">
      <dgm:prSet/>
      <dgm:spPr/>
      <dgm:t>
        <a:bodyPr/>
        <a:lstStyle/>
        <a:p>
          <a:endParaRPr lang="de-DE"/>
        </a:p>
      </dgm:t>
    </dgm:pt>
    <dgm:pt modelId="{79C1DCF3-3B4F-44CE-A7CA-587ED3A29D59}">
      <dgm:prSet custT="1"/>
      <dgm:spPr/>
      <dgm:t>
        <a:bodyPr/>
        <a:lstStyle/>
        <a:p>
          <a:r>
            <a:rPr lang="en-US" sz="1100" dirty="0" smtClean="0">
              <a:solidFill>
                <a:schemeClr val="tx1"/>
              </a:solidFill>
            </a:rPr>
            <a:t>Main Power Supplier</a:t>
          </a:r>
          <a:endParaRPr lang="en-US" sz="1100" dirty="0">
            <a:solidFill>
              <a:schemeClr val="tx1"/>
            </a:solidFill>
          </a:endParaRPr>
        </a:p>
      </dgm:t>
    </dgm:pt>
    <dgm:pt modelId="{9B9090B1-1A93-405F-B4CB-35E25C57B6ED}" type="parTrans" cxnId="{40881EF4-C85A-4FFB-8A1B-8E6A6793799B}">
      <dgm:prSet/>
      <dgm:spPr/>
      <dgm:t>
        <a:bodyPr/>
        <a:lstStyle/>
        <a:p>
          <a:endParaRPr lang="en-US"/>
        </a:p>
      </dgm:t>
    </dgm:pt>
    <dgm:pt modelId="{D2298D1E-03FC-4903-904A-F5D9D6E8776A}" type="sibTrans" cxnId="{40881EF4-C85A-4FFB-8A1B-8E6A6793799B}">
      <dgm:prSet/>
      <dgm:spPr/>
      <dgm:t>
        <a:bodyPr/>
        <a:lstStyle/>
        <a:p>
          <a:endParaRPr lang="en-US"/>
        </a:p>
      </dgm:t>
    </dgm:pt>
    <dgm:pt modelId="{760ACB04-070C-4D18-B36D-B080AF6F5D52}" type="pres">
      <dgm:prSet presAssocID="{15C57E66-828C-43E7-B9CB-6B3CB94BD0CF}" presName="hierChild1" presStyleCnt="0">
        <dgm:presLayoutVars>
          <dgm:orgChart val="1"/>
          <dgm:chPref val="1"/>
          <dgm:dir/>
          <dgm:animOne val="branch"/>
          <dgm:animLvl val="lvl"/>
          <dgm:resizeHandles/>
        </dgm:presLayoutVars>
      </dgm:prSet>
      <dgm:spPr/>
      <dgm:t>
        <a:bodyPr/>
        <a:lstStyle/>
        <a:p>
          <a:endParaRPr lang="de-DE"/>
        </a:p>
      </dgm:t>
    </dgm:pt>
    <dgm:pt modelId="{B7DF2C9C-C7D6-4A72-8113-49AAB82BE178}" type="pres">
      <dgm:prSet presAssocID="{79C1DCF3-3B4F-44CE-A7CA-587ED3A29D59}" presName="hierRoot1" presStyleCnt="0">
        <dgm:presLayoutVars>
          <dgm:hierBranch val="init"/>
        </dgm:presLayoutVars>
      </dgm:prSet>
      <dgm:spPr/>
    </dgm:pt>
    <dgm:pt modelId="{CCEBB296-C4E2-4FE7-B654-5C0518F0728F}" type="pres">
      <dgm:prSet presAssocID="{79C1DCF3-3B4F-44CE-A7CA-587ED3A29D59}" presName="rootComposite1" presStyleCnt="0"/>
      <dgm:spPr/>
    </dgm:pt>
    <dgm:pt modelId="{F6979EE2-6819-4AD5-AE7C-78F09F19806C}" type="pres">
      <dgm:prSet presAssocID="{79C1DCF3-3B4F-44CE-A7CA-587ED3A29D59}" presName="rootText1" presStyleLbl="node0" presStyleIdx="0" presStyleCnt="2" custScaleX="211270" custLinFactX="-50993" custLinFactNeighborX="-100000" custLinFactNeighborY="72984">
        <dgm:presLayoutVars>
          <dgm:chPref val="3"/>
        </dgm:presLayoutVars>
      </dgm:prSet>
      <dgm:spPr/>
      <dgm:t>
        <a:bodyPr/>
        <a:lstStyle/>
        <a:p>
          <a:endParaRPr lang="en-US"/>
        </a:p>
      </dgm:t>
    </dgm:pt>
    <dgm:pt modelId="{AC49D91A-7C1F-4745-B7E2-B1DDB9C8B720}" type="pres">
      <dgm:prSet presAssocID="{79C1DCF3-3B4F-44CE-A7CA-587ED3A29D59}" presName="rootConnector1" presStyleLbl="node1" presStyleIdx="0" presStyleCnt="0"/>
      <dgm:spPr/>
      <dgm:t>
        <a:bodyPr/>
        <a:lstStyle/>
        <a:p>
          <a:endParaRPr lang="en-US"/>
        </a:p>
      </dgm:t>
    </dgm:pt>
    <dgm:pt modelId="{6000C823-1352-400F-9CC3-F289BFD0970D}" type="pres">
      <dgm:prSet presAssocID="{79C1DCF3-3B4F-44CE-A7CA-587ED3A29D59}" presName="hierChild2" presStyleCnt="0"/>
      <dgm:spPr/>
    </dgm:pt>
    <dgm:pt modelId="{FE994FEA-63AE-4F54-A7E5-37DAC1FCE2E9}" type="pres">
      <dgm:prSet presAssocID="{79C1DCF3-3B4F-44CE-A7CA-587ED3A29D59}" presName="hierChild3" presStyleCnt="0"/>
      <dgm:spPr/>
    </dgm:pt>
    <dgm:pt modelId="{E04433F4-D7AA-458C-A9AB-4A90980B0275}" type="pres">
      <dgm:prSet presAssocID="{EFF26577-F59E-4EB9-856B-DC6C19BFAFCD}" presName="hierRoot1" presStyleCnt="0">
        <dgm:presLayoutVars>
          <dgm:hierBranch val="init"/>
        </dgm:presLayoutVars>
      </dgm:prSet>
      <dgm:spPr/>
      <dgm:t>
        <a:bodyPr/>
        <a:lstStyle/>
        <a:p>
          <a:endParaRPr lang="de-DE"/>
        </a:p>
      </dgm:t>
    </dgm:pt>
    <dgm:pt modelId="{69F98D42-D7DB-46DF-8E1F-721FFF9501E6}" type="pres">
      <dgm:prSet presAssocID="{EFF26577-F59E-4EB9-856B-DC6C19BFAFCD}" presName="rootComposite1" presStyleCnt="0"/>
      <dgm:spPr/>
      <dgm:t>
        <a:bodyPr/>
        <a:lstStyle/>
        <a:p>
          <a:endParaRPr lang="de-DE"/>
        </a:p>
      </dgm:t>
    </dgm:pt>
    <dgm:pt modelId="{92B6EC08-29CA-476B-80D3-5996679E7FC0}" type="pres">
      <dgm:prSet presAssocID="{EFF26577-F59E-4EB9-856B-DC6C19BFAFCD}" presName="rootText1" presStyleLbl="node0" presStyleIdx="1" presStyleCnt="2" custScaleX="276284" custScaleY="158602">
        <dgm:presLayoutVars>
          <dgm:chPref val="3"/>
        </dgm:presLayoutVars>
      </dgm:prSet>
      <dgm:spPr/>
      <dgm:t>
        <a:bodyPr/>
        <a:lstStyle/>
        <a:p>
          <a:endParaRPr lang="de-DE"/>
        </a:p>
      </dgm:t>
    </dgm:pt>
    <dgm:pt modelId="{A4809CDA-BB81-4EDD-AEE5-88774281AA64}" type="pres">
      <dgm:prSet presAssocID="{EFF26577-F59E-4EB9-856B-DC6C19BFAFCD}" presName="rootConnector1" presStyleLbl="node1" presStyleIdx="0" presStyleCnt="0"/>
      <dgm:spPr/>
      <dgm:t>
        <a:bodyPr/>
        <a:lstStyle/>
        <a:p>
          <a:endParaRPr lang="de-DE"/>
        </a:p>
      </dgm:t>
    </dgm:pt>
    <dgm:pt modelId="{BE831579-503D-428B-A0E7-07E2FE3602C3}" type="pres">
      <dgm:prSet presAssocID="{EFF26577-F59E-4EB9-856B-DC6C19BFAFCD}" presName="hierChild2" presStyleCnt="0"/>
      <dgm:spPr/>
      <dgm:t>
        <a:bodyPr/>
        <a:lstStyle/>
        <a:p>
          <a:endParaRPr lang="de-DE"/>
        </a:p>
      </dgm:t>
    </dgm:pt>
    <dgm:pt modelId="{253B766E-4AE5-4E74-AD5C-06FDC81C3A68}" type="pres">
      <dgm:prSet presAssocID="{6FB7B4C4-F6D5-423D-A211-D3807D938589}" presName="Name37" presStyleLbl="parChTrans1D2" presStyleIdx="0" presStyleCnt="2"/>
      <dgm:spPr/>
      <dgm:t>
        <a:bodyPr/>
        <a:lstStyle/>
        <a:p>
          <a:endParaRPr lang="en-US"/>
        </a:p>
      </dgm:t>
    </dgm:pt>
    <dgm:pt modelId="{7EE2A14F-EE47-4921-9E5C-EF38EE66D380}" type="pres">
      <dgm:prSet presAssocID="{AB21EF89-366A-45ED-9C5E-0109C4D8F27B}" presName="hierRoot2" presStyleCnt="0">
        <dgm:presLayoutVars>
          <dgm:hierBranch val="init"/>
        </dgm:presLayoutVars>
      </dgm:prSet>
      <dgm:spPr/>
    </dgm:pt>
    <dgm:pt modelId="{4B920640-5C0F-4CDB-B0F2-61A44BB893C0}" type="pres">
      <dgm:prSet presAssocID="{AB21EF89-366A-45ED-9C5E-0109C4D8F27B}" presName="rootComposite" presStyleCnt="0"/>
      <dgm:spPr/>
    </dgm:pt>
    <dgm:pt modelId="{061CFB57-4A7E-4B9A-A21D-CC3D2C653526}" type="pres">
      <dgm:prSet presAssocID="{AB21EF89-366A-45ED-9C5E-0109C4D8F27B}" presName="rootText" presStyleLbl="node2" presStyleIdx="0" presStyleCnt="2" custScaleX="159026">
        <dgm:presLayoutVars>
          <dgm:chPref val="3"/>
        </dgm:presLayoutVars>
      </dgm:prSet>
      <dgm:spPr/>
      <dgm:t>
        <a:bodyPr/>
        <a:lstStyle/>
        <a:p>
          <a:endParaRPr lang="en-US"/>
        </a:p>
      </dgm:t>
    </dgm:pt>
    <dgm:pt modelId="{11C75FC3-8FC2-41B3-AABC-B4AC9FF44734}" type="pres">
      <dgm:prSet presAssocID="{AB21EF89-366A-45ED-9C5E-0109C4D8F27B}" presName="rootConnector" presStyleLbl="node2" presStyleIdx="0" presStyleCnt="2"/>
      <dgm:spPr/>
      <dgm:t>
        <a:bodyPr/>
        <a:lstStyle/>
        <a:p>
          <a:endParaRPr lang="en-US"/>
        </a:p>
      </dgm:t>
    </dgm:pt>
    <dgm:pt modelId="{94C1310E-AC84-45AD-BF52-DC2173DFE662}" type="pres">
      <dgm:prSet presAssocID="{AB21EF89-366A-45ED-9C5E-0109C4D8F27B}" presName="hierChild4" presStyleCnt="0"/>
      <dgm:spPr/>
    </dgm:pt>
    <dgm:pt modelId="{BCFF8001-AE7E-43A5-82BA-8054D4921C9B}" type="pres">
      <dgm:prSet presAssocID="{BD9F4E38-E717-4542-89BE-89C489B05FA7}" presName="Name37" presStyleLbl="parChTrans1D3" presStyleIdx="0" presStyleCnt="3"/>
      <dgm:spPr/>
      <dgm:t>
        <a:bodyPr/>
        <a:lstStyle/>
        <a:p>
          <a:endParaRPr lang="de-DE"/>
        </a:p>
      </dgm:t>
    </dgm:pt>
    <dgm:pt modelId="{4F807862-02B9-42A1-99EF-BECE3A244EAE}" type="pres">
      <dgm:prSet presAssocID="{4DA81567-FD73-4229-808F-D607E6F1B65A}" presName="hierRoot2" presStyleCnt="0">
        <dgm:presLayoutVars>
          <dgm:hierBranch val="init"/>
        </dgm:presLayoutVars>
      </dgm:prSet>
      <dgm:spPr/>
      <dgm:t>
        <a:bodyPr/>
        <a:lstStyle/>
        <a:p>
          <a:endParaRPr lang="de-DE"/>
        </a:p>
      </dgm:t>
    </dgm:pt>
    <dgm:pt modelId="{06A15E4C-5F1C-445B-88E9-3EADD8323D0C}" type="pres">
      <dgm:prSet presAssocID="{4DA81567-FD73-4229-808F-D607E6F1B65A}" presName="rootComposite" presStyleCnt="0"/>
      <dgm:spPr/>
      <dgm:t>
        <a:bodyPr/>
        <a:lstStyle/>
        <a:p>
          <a:endParaRPr lang="de-DE"/>
        </a:p>
      </dgm:t>
    </dgm:pt>
    <dgm:pt modelId="{92D60EA7-55D4-40C9-ADCE-839BE337E225}" type="pres">
      <dgm:prSet presAssocID="{4DA81567-FD73-4229-808F-D607E6F1B65A}" presName="rootText" presStyleLbl="node3" presStyleIdx="0" presStyleCnt="3" custScaleX="138193">
        <dgm:presLayoutVars>
          <dgm:chPref val="3"/>
        </dgm:presLayoutVars>
      </dgm:prSet>
      <dgm:spPr/>
      <dgm:t>
        <a:bodyPr/>
        <a:lstStyle/>
        <a:p>
          <a:endParaRPr lang="de-DE"/>
        </a:p>
      </dgm:t>
    </dgm:pt>
    <dgm:pt modelId="{D41CC603-6679-4EBD-AD2D-965BF3F60530}" type="pres">
      <dgm:prSet presAssocID="{4DA81567-FD73-4229-808F-D607E6F1B65A}" presName="rootConnector" presStyleLbl="node3" presStyleIdx="0" presStyleCnt="3"/>
      <dgm:spPr/>
      <dgm:t>
        <a:bodyPr/>
        <a:lstStyle/>
        <a:p>
          <a:endParaRPr lang="de-DE"/>
        </a:p>
      </dgm:t>
    </dgm:pt>
    <dgm:pt modelId="{2DDE8E50-5C38-4D58-B8BA-34A9B47CC3FB}" type="pres">
      <dgm:prSet presAssocID="{4DA81567-FD73-4229-808F-D607E6F1B65A}" presName="hierChild4" presStyleCnt="0"/>
      <dgm:spPr/>
      <dgm:t>
        <a:bodyPr/>
        <a:lstStyle/>
        <a:p>
          <a:endParaRPr lang="de-DE"/>
        </a:p>
      </dgm:t>
    </dgm:pt>
    <dgm:pt modelId="{2C2D1113-6BFC-46A4-8016-9FF919A5C3C7}" type="pres">
      <dgm:prSet presAssocID="{A23AA004-B862-40F1-BFCC-6704D9E1CE9D}" presName="Name37" presStyleLbl="parChTrans1D4" presStyleIdx="0" presStyleCnt="16"/>
      <dgm:spPr/>
      <dgm:t>
        <a:bodyPr/>
        <a:lstStyle/>
        <a:p>
          <a:endParaRPr lang="de-DE"/>
        </a:p>
      </dgm:t>
    </dgm:pt>
    <dgm:pt modelId="{90365319-181B-44ED-9BA9-747EED5635AC}" type="pres">
      <dgm:prSet presAssocID="{375772B4-AB14-482E-82A3-63DF08122915}" presName="hierRoot2" presStyleCnt="0">
        <dgm:presLayoutVars>
          <dgm:hierBranch val="init"/>
        </dgm:presLayoutVars>
      </dgm:prSet>
      <dgm:spPr/>
      <dgm:t>
        <a:bodyPr/>
        <a:lstStyle/>
        <a:p>
          <a:endParaRPr lang="de-DE"/>
        </a:p>
      </dgm:t>
    </dgm:pt>
    <dgm:pt modelId="{F861542C-4FB5-4B5C-908A-AFB4D105449A}" type="pres">
      <dgm:prSet presAssocID="{375772B4-AB14-482E-82A3-63DF08122915}" presName="rootComposite" presStyleCnt="0"/>
      <dgm:spPr/>
      <dgm:t>
        <a:bodyPr/>
        <a:lstStyle/>
        <a:p>
          <a:endParaRPr lang="de-DE"/>
        </a:p>
      </dgm:t>
    </dgm:pt>
    <dgm:pt modelId="{767A8F6C-E61B-46BC-BFAF-F0B22D8A1CC8}" type="pres">
      <dgm:prSet presAssocID="{375772B4-AB14-482E-82A3-63DF08122915}" presName="rootText" presStyleLbl="node4" presStyleIdx="0" presStyleCnt="16" custScaleX="174304" custScaleY="149535">
        <dgm:presLayoutVars>
          <dgm:chPref val="3"/>
        </dgm:presLayoutVars>
      </dgm:prSet>
      <dgm:spPr/>
      <dgm:t>
        <a:bodyPr/>
        <a:lstStyle/>
        <a:p>
          <a:endParaRPr lang="de-DE"/>
        </a:p>
      </dgm:t>
    </dgm:pt>
    <dgm:pt modelId="{9F8A4CD0-F597-4DAB-B669-4168D24F8BF9}" type="pres">
      <dgm:prSet presAssocID="{375772B4-AB14-482E-82A3-63DF08122915}" presName="rootConnector" presStyleLbl="node4" presStyleIdx="0" presStyleCnt="16"/>
      <dgm:spPr/>
      <dgm:t>
        <a:bodyPr/>
        <a:lstStyle/>
        <a:p>
          <a:endParaRPr lang="de-DE"/>
        </a:p>
      </dgm:t>
    </dgm:pt>
    <dgm:pt modelId="{78751EE8-BAFA-4AC5-868B-BCE0833BCB97}" type="pres">
      <dgm:prSet presAssocID="{375772B4-AB14-482E-82A3-63DF08122915}" presName="hierChild4" presStyleCnt="0"/>
      <dgm:spPr/>
      <dgm:t>
        <a:bodyPr/>
        <a:lstStyle/>
        <a:p>
          <a:endParaRPr lang="de-DE"/>
        </a:p>
      </dgm:t>
    </dgm:pt>
    <dgm:pt modelId="{7F1844DC-3785-4F70-B632-ED486B3EF82C}" type="pres">
      <dgm:prSet presAssocID="{375772B4-AB14-482E-82A3-63DF08122915}" presName="hierChild5" presStyleCnt="0"/>
      <dgm:spPr/>
      <dgm:t>
        <a:bodyPr/>
        <a:lstStyle/>
        <a:p>
          <a:endParaRPr lang="de-DE"/>
        </a:p>
      </dgm:t>
    </dgm:pt>
    <dgm:pt modelId="{F06FAB05-0010-443F-9EEE-33909DD02278}" type="pres">
      <dgm:prSet presAssocID="{C38E26A7-3424-43E1-AC85-E92127CB5058}" presName="Name37" presStyleLbl="parChTrans1D4" presStyleIdx="1" presStyleCnt="16"/>
      <dgm:spPr/>
      <dgm:t>
        <a:bodyPr/>
        <a:lstStyle/>
        <a:p>
          <a:endParaRPr lang="de-DE"/>
        </a:p>
      </dgm:t>
    </dgm:pt>
    <dgm:pt modelId="{2B467729-2FEA-4410-8DDF-3987F2E52423}" type="pres">
      <dgm:prSet presAssocID="{4347AB44-DBA1-4B05-A8E1-906D161C1939}" presName="hierRoot2" presStyleCnt="0">
        <dgm:presLayoutVars>
          <dgm:hierBranch val="init"/>
        </dgm:presLayoutVars>
      </dgm:prSet>
      <dgm:spPr/>
      <dgm:t>
        <a:bodyPr/>
        <a:lstStyle/>
        <a:p>
          <a:endParaRPr lang="de-DE"/>
        </a:p>
      </dgm:t>
    </dgm:pt>
    <dgm:pt modelId="{776C7A18-722A-4A6D-A384-4615621A40FB}" type="pres">
      <dgm:prSet presAssocID="{4347AB44-DBA1-4B05-A8E1-906D161C1939}" presName="rootComposite" presStyleCnt="0"/>
      <dgm:spPr/>
      <dgm:t>
        <a:bodyPr/>
        <a:lstStyle/>
        <a:p>
          <a:endParaRPr lang="de-DE"/>
        </a:p>
      </dgm:t>
    </dgm:pt>
    <dgm:pt modelId="{E04400A0-4678-48E3-AC5B-38B0D98C1E4B}" type="pres">
      <dgm:prSet presAssocID="{4347AB44-DBA1-4B05-A8E1-906D161C1939}" presName="rootText" presStyleLbl="node4" presStyleIdx="1" presStyleCnt="16">
        <dgm:presLayoutVars>
          <dgm:chPref val="3"/>
        </dgm:presLayoutVars>
      </dgm:prSet>
      <dgm:spPr/>
      <dgm:t>
        <a:bodyPr/>
        <a:lstStyle/>
        <a:p>
          <a:endParaRPr lang="de-DE"/>
        </a:p>
      </dgm:t>
    </dgm:pt>
    <dgm:pt modelId="{23F4C16F-535A-422E-A5B7-044D7451BB19}" type="pres">
      <dgm:prSet presAssocID="{4347AB44-DBA1-4B05-A8E1-906D161C1939}" presName="rootConnector" presStyleLbl="node4" presStyleIdx="1" presStyleCnt="16"/>
      <dgm:spPr/>
      <dgm:t>
        <a:bodyPr/>
        <a:lstStyle/>
        <a:p>
          <a:endParaRPr lang="de-DE"/>
        </a:p>
      </dgm:t>
    </dgm:pt>
    <dgm:pt modelId="{AB0872B1-EBB2-4BE6-89CE-8B390A6F23BC}" type="pres">
      <dgm:prSet presAssocID="{4347AB44-DBA1-4B05-A8E1-906D161C1939}" presName="hierChild4" presStyleCnt="0"/>
      <dgm:spPr/>
      <dgm:t>
        <a:bodyPr/>
        <a:lstStyle/>
        <a:p>
          <a:endParaRPr lang="de-DE"/>
        </a:p>
      </dgm:t>
    </dgm:pt>
    <dgm:pt modelId="{1741B6EC-F2F4-467A-8479-76E919E898A9}" type="pres">
      <dgm:prSet presAssocID="{1C8B6C6A-E6D8-4DDC-8D10-9DEDF377A32C}" presName="Name37" presStyleLbl="parChTrans1D4" presStyleIdx="2" presStyleCnt="16"/>
      <dgm:spPr/>
      <dgm:t>
        <a:bodyPr/>
        <a:lstStyle/>
        <a:p>
          <a:endParaRPr lang="de-DE"/>
        </a:p>
      </dgm:t>
    </dgm:pt>
    <dgm:pt modelId="{39949D50-E816-4B7F-8C27-35FF53CB46D7}" type="pres">
      <dgm:prSet presAssocID="{5B4D5F24-433D-420A-90AC-3486E15B9CF6}" presName="hierRoot2" presStyleCnt="0">
        <dgm:presLayoutVars>
          <dgm:hierBranch val="init"/>
        </dgm:presLayoutVars>
      </dgm:prSet>
      <dgm:spPr/>
      <dgm:t>
        <a:bodyPr/>
        <a:lstStyle/>
        <a:p>
          <a:endParaRPr lang="de-DE"/>
        </a:p>
      </dgm:t>
    </dgm:pt>
    <dgm:pt modelId="{A85A051C-8498-44A3-982B-B5797D637E0B}" type="pres">
      <dgm:prSet presAssocID="{5B4D5F24-433D-420A-90AC-3486E15B9CF6}" presName="rootComposite" presStyleCnt="0"/>
      <dgm:spPr/>
      <dgm:t>
        <a:bodyPr/>
        <a:lstStyle/>
        <a:p>
          <a:endParaRPr lang="de-DE"/>
        </a:p>
      </dgm:t>
    </dgm:pt>
    <dgm:pt modelId="{87D659AF-F53D-4BF2-B329-53E5C7241A5E}" type="pres">
      <dgm:prSet presAssocID="{5B4D5F24-433D-420A-90AC-3486E15B9CF6}" presName="rootText" presStyleLbl="node4" presStyleIdx="2" presStyleCnt="16" custScaleX="315406" custScaleY="157959">
        <dgm:presLayoutVars>
          <dgm:chPref val="3"/>
        </dgm:presLayoutVars>
      </dgm:prSet>
      <dgm:spPr/>
      <dgm:t>
        <a:bodyPr/>
        <a:lstStyle/>
        <a:p>
          <a:endParaRPr lang="de-DE"/>
        </a:p>
      </dgm:t>
    </dgm:pt>
    <dgm:pt modelId="{7B43BFD3-98E4-4B1B-BB51-13A3232B03C2}" type="pres">
      <dgm:prSet presAssocID="{5B4D5F24-433D-420A-90AC-3486E15B9CF6}" presName="rootConnector" presStyleLbl="node4" presStyleIdx="2" presStyleCnt="16"/>
      <dgm:spPr/>
      <dgm:t>
        <a:bodyPr/>
        <a:lstStyle/>
        <a:p>
          <a:endParaRPr lang="de-DE"/>
        </a:p>
      </dgm:t>
    </dgm:pt>
    <dgm:pt modelId="{79BC5E06-A95A-46AC-BD8A-CCA303A3E431}" type="pres">
      <dgm:prSet presAssocID="{5B4D5F24-433D-420A-90AC-3486E15B9CF6}" presName="hierChild4" presStyleCnt="0"/>
      <dgm:spPr/>
      <dgm:t>
        <a:bodyPr/>
        <a:lstStyle/>
        <a:p>
          <a:endParaRPr lang="de-DE"/>
        </a:p>
      </dgm:t>
    </dgm:pt>
    <dgm:pt modelId="{943BDF9B-AF10-4DE4-9A2B-ED1FE257D620}" type="pres">
      <dgm:prSet presAssocID="{C653542D-1034-4A34-AE68-CC3A58DEEDA5}" presName="Name37" presStyleLbl="parChTrans1D4" presStyleIdx="3" presStyleCnt="16"/>
      <dgm:spPr/>
      <dgm:t>
        <a:bodyPr/>
        <a:lstStyle/>
        <a:p>
          <a:endParaRPr lang="en-US"/>
        </a:p>
      </dgm:t>
    </dgm:pt>
    <dgm:pt modelId="{BF6C0DAD-710F-4294-B9FC-DAD9DBE1DD0C}" type="pres">
      <dgm:prSet presAssocID="{AFCAC822-67FC-4E56-B6CB-1E4292C4BA50}" presName="hierRoot2" presStyleCnt="0">
        <dgm:presLayoutVars>
          <dgm:hierBranch val="init"/>
        </dgm:presLayoutVars>
      </dgm:prSet>
      <dgm:spPr/>
    </dgm:pt>
    <dgm:pt modelId="{BAFD6046-847C-4430-8BF5-1A7F9C305CE0}" type="pres">
      <dgm:prSet presAssocID="{AFCAC822-67FC-4E56-B6CB-1E4292C4BA50}" presName="rootComposite" presStyleCnt="0"/>
      <dgm:spPr/>
    </dgm:pt>
    <dgm:pt modelId="{A7B676EA-58E5-476A-B423-20B9DF060E56}" type="pres">
      <dgm:prSet presAssocID="{AFCAC822-67FC-4E56-B6CB-1E4292C4BA50}" presName="rootText" presStyleLbl="node4" presStyleIdx="3" presStyleCnt="16">
        <dgm:presLayoutVars>
          <dgm:chPref val="3"/>
        </dgm:presLayoutVars>
      </dgm:prSet>
      <dgm:spPr/>
      <dgm:t>
        <a:bodyPr/>
        <a:lstStyle/>
        <a:p>
          <a:endParaRPr lang="de-DE"/>
        </a:p>
      </dgm:t>
    </dgm:pt>
    <dgm:pt modelId="{B4606CE7-C0E2-49AA-B39A-2CCEA501C420}" type="pres">
      <dgm:prSet presAssocID="{AFCAC822-67FC-4E56-B6CB-1E4292C4BA50}" presName="rootConnector" presStyleLbl="node4" presStyleIdx="3" presStyleCnt="16"/>
      <dgm:spPr/>
      <dgm:t>
        <a:bodyPr/>
        <a:lstStyle/>
        <a:p>
          <a:endParaRPr lang="de-DE"/>
        </a:p>
      </dgm:t>
    </dgm:pt>
    <dgm:pt modelId="{B566898F-87A6-460F-ACE3-8B29FFD207FA}" type="pres">
      <dgm:prSet presAssocID="{AFCAC822-67FC-4E56-B6CB-1E4292C4BA50}" presName="hierChild4" presStyleCnt="0"/>
      <dgm:spPr/>
    </dgm:pt>
    <dgm:pt modelId="{5F37152F-39CB-4000-A0DD-4574419D8F9B}" type="pres">
      <dgm:prSet presAssocID="{DDE21FD7-74FB-49E4-A5BF-BE0C577EEE37}" presName="Name37" presStyleLbl="parChTrans1D4" presStyleIdx="4" presStyleCnt="16"/>
      <dgm:spPr/>
      <dgm:t>
        <a:bodyPr/>
        <a:lstStyle/>
        <a:p>
          <a:endParaRPr lang="en-US"/>
        </a:p>
      </dgm:t>
    </dgm:pt>
    <dgm:pt modelId="{5D868B2E-0611-4348-8ADA-98C2A5C0549C}" type="pres">
      <dgm:prSet presAssocID="{7C07A511-6B3C-4C83-A684-2B43DF3DD877}" presName="hierRoot2" presStyleCnt="0">
        <dgm:presLayoutVars>
          <dgm:hierBranch val="init"/>
        </dgm:presLayoutVars>
      </dgm:prSet>
      <dgm:spPr/>
    </dgm:pt>
    <dgm:pt modelId="{828D0F75-05F5-4B9F-B5EA-FC3667291959}" type="pres">
      <dgm:prSet presAssocID="{7C07A511-6B3C-4C83-A684-2B43DF3DD877}" presName="rootComposite" presStyleCnt="0"/>
      <dgm:spPr/>
    </dgm:pt>
    <dgm:pt modelId="{94B88490-DF54-435D-A6A2-4786EF2CAC49}" type="pres">
      <dgm:prSet presAssocID="{7C07A511-6B3C-4C83-A684-2B43DF3DD877}" presName="rootText" presStyleLbl="node4" presStyleIdx="4" presStyleCnt="16">
        <dgm:presLayoutVars>
          <dgm:chPref val="3"/>
        </dgm:presLayoutVars>
      </dgm:prSet>
      <dgm:spPr/>
      <dgm:t>
        <a:bodyPr/>
        <a:lstStyle/>
        <a:p>
          <a:endParaRPr lang="de-DE"/>
        </a:p>
      </dgm:t>
    </dgm:pt>
    <dgm:pt modelId="{72B12B55-D252-45B2-8357-D97292B63D5B}" type="pres">
      <dgm:prSet presAssocID="{7C07A511-6B3C-4C83-A684-2B43DF3DD877}" presName="rootConnector" presStyleLbl="node4" presStyleIdx="4" presStyleCnt="16"/>
      <dgm:spPr/>
      <dgm:t>
        <a:bodyPr/>
        <a:lstStyle/>
        <a:p>
          <a:endParaRPr lang="de-DE"/>
        </a:p>
      </dgm:t>
    </dgm:pt>
    <dgm:pt modelId="{22DEC971-D9CF-431A-950E-D8320B2F8AC1}" type="pres">
      <dgm:prSet presAssocID="{7C07A511-6B3C-4C83-A684-2B43DF3DD877}" presName="hierChild4" presStyleCnt="0"/>
      <dgm:spPr/>
    </dgm:pt>
    <dgm:pt modelId="{1B0BE4F1-5112-49CF-AF1A-8B7A03FEA23C}" type="pres">
      <dgm:prSet presAssocID="{7C07A511-6B3C-4C83-A684-2B43DF3DD877}" presName="hierChild5" presStyleCnt="0"/>
      <dgm:spPr/>
    </dgm:pt>
    <dgm:pt modelId="{54668E27-A5D5-489F-85D6-B0D724611613}" type="pres">
      <dgm:prSet presAssocID="{BAB77826-2430-401E-A3EF-D3C75ACBFA84}" presName="Name37" presStyleLbl="parChTrans1D4" presStyleIdx="5" presStyleCnt="16"/>
      <dgm:spPr/>
      <dgm:t>
        <a:bodyPr/>
        <a:lstStyle/>
        <a:p>
          <a:endParaRPr lang="en-US"/>
        </a:p>
      </dgm:t>
    </dgm:pt>
    <dgm:pt modelId="{B6793F0F-5A2B-48C1-8B79-8F3E1278F941}" type="pres">
      <dgm:prSet presAssocID="{00E4E923-59C9-4F5E-BB44-8FB84840241B}" presName="hierRoot2" presStyleCnt="0">
        <dgm:presLayoutVars>
          <dgm:hierBranch val="init"/>
        </dgm:presLayoutVars>
      </dgm:prSet>
      <dgm:spPr/>
    </dgm:pt>
    <dgm:pt modelId="{9C110B72-7685-485C-BA52-B8A23B92B6A7}" type="pres">
      <dgm:prSet presAssocID="{00E4E923-59C9-4F5E-BB44-8FB84840241B}" presName="rootComposite" presStyleCnt="0"/>
      <dgm:spPr/>
    </dgm:pt>
    <dgm:pt modelId="{E06A02C3-A648-45C6-8DC8-C783639806D1}" type="pres">
      <dgm:prSet presAssocID="{00E4E923-59C9-4F5E-BB44-8FB84840241B}" presName="rootText" presStyleLbl="node4" presStyleIdx="5" presStyleCnt="16">
        <dgm:presLayoutVars>
          <dgm:chPref val="3"/>
        </dgm:presLayoutVars>
      </dgm:prSet>
      <dgm:spPr/>
      <dgm:t>
        <a:bodyPr/>
        <a:lstStyle/>
        <a:p>
          <a:endParaRPr lang="de-DE"/>
        </a:p>
      </dgm:t>
    </dgm:pt>
    <dgm:pt modelId="{BE7FE196-4540-48B8-9C4B-9516F933A035}" type="pres">
      <dgm:prSet presAssocID="{00E4E923-59C9-4F5E-BB44-8FB84840241B}" presName="rootConnector" presStyleLbl="node4" presStyleIdx="5" presStyleCnt="16"/>
      <dgm:spPr/>
      <dgm:t>
        <a:bodyPr/>
        <a:lstStyle/>
        <a:p>
          <a:endParaRPr lang="de-DE"/>
        </a:p>
      </dgm:t>
    </dgm:pt>
    <dgm:pt modelId="{DB2FB2C5-F48F-4AC7-A7E9-8B9A33A59893}" type="pres">
      <dgm:prSet presAssocID="{00E4E923-59C9-4F5E-BB44-8FB84840241B}" presName="hierChild4" presStyleCnt="0"/>
      <dgm:spPr/>
    </dgm:pt>
    <dgm:pt modelId="{52136731-0FE1-434E-9214-78E48579E022}" type="pres">
      <dgm:prSet presAssocID="{00E4E923-59C9-4F5E-BB44-8FB84840241B}" presName="hierChild5" presStyleCnt="0"/>
      <dgm:spPr/>
    </dgm:pt>
    <dgm:pt modelId="{8B598C8C-BC25-4D49-A396-49B6905975BF}" type="pres">
      <dgm:prSet presAssocID="{CF5EADA1-0CA6-4633-95A5-113EFC22860E}" presName="Name37" presStyleLbl="parChTrans1D4" presStyleIdx="6" presStyleCnt="16"/>
      <dgm:spPr/>
      <dgm:t>
        <a:bodyPr/>
        <a:lstStyle/>
        <a:p>
          <a:endParaRPr lang="en-US"/>
        </a:p>
      </dgm:t>
    </dgm:pt>
    <dgm:pt modelId="{B5355826-D666-47CD-AC90-472392024A02}" type="pres">
      <dgm:prSet presAssocID="{3E0F53D8-D4B6-4C0D-8825-4C1DD86D2876}" presName="hierRoot2" presStyleCnt="0">
        <dgm:presLayoutVars>
          <dgm:hierBranch val="init"/>
        </dgm:presLayoutVars>
      </dgm:prSet>
      <dgm:spPr/>
    </dgm:pt>
    <dgm:pt modelId="{EC28190C-BF49-4016-8EA0-7229AA5049EC}" type="pres">
      <dgm:prSet presAssocID="{3E0F53D8-D4B6-4C0D-8825-4C1DD86D2876}" presName="rootComposite" presStyleCnt="0"/>
      <dgm:spPr/>
    </dgm:pt>
    <dgm:pt modelId="{49526037-B9B9-48AC-A41F-FC33DA944DF2}" type="pres">
      <dgm:prSet presAssocID="{3E0F53D8-D4B6-4C0D-8825-4C1DD86D2876}" presName="rootText" presStyleLbl="node4" presStyleIdx="6" presStyleCnt="16">
        <dgm:presLayoutVars>
          <dgm:chPref val="3"/>
        </dgm:presLayoutVars>
      </dgm:prSet>
      <dgm:spPr/>
      <dgm:t>
        <a:bodyPr/>
        <a:lstStyle/>
        <a:p>
          <a:endParaRPr lang="de-DE"/>
        </a:p>
      </dgm:t>
    </dgm:pt>
    <dgm:pt modelId="{29D45115-D25D-44EC-AA2A-960E738A3760}" type="pres">
      <dgm:prSet presAssocID="{3E0F53D8-D4B6-4C0D-8825-4C1DD86D2876}" presName="rootConnector" presStyleLbl="node4" presStyleIdx="6" presStyleCnt="16"/>
      <dgm:spPr/>
      <dgm:t>
        <a:bodyPr/>
        <a:lstStyle/>
        <a:p>
          <a:endParaRPr lang="de-DE"/>
        </a:p>
      </dgm:t>
    </dgm:pt>
    <dgm:pt modelId="{B73C8EC1-D020-4536-BD57-8B22BAE53175}" type="pres">
      <dgm:prSet presAssocID="{3E0F53D8-D4B6-4C0D-8825-4C1DD86D2876}" presName="hierChild4" presStyleCnt="0"/>
      <dgm:spPr/>
    </dgm:pt>
    <dgm:pt modelId="{A9C41B19-7F9C-48E0-BA21-B6BBC1664722}" type="pres">
      <dgm:prSet presAssocID="{3E0F53D8-D4B6-4C0D-8825-4C1DD86D2876}" presName="hierChild5" presStyleCnt="0"/>
      <dgm:spPr/>
    </dgm:pt>
    <dgm:pt modelId="{C262254F-98D7-4ADF-BD83-0F4A777FE42F}" type="pres">
      <dgm:prSet presAssocID="{AFCAC822-67FC-4E56-B6CB-1E4292C4BA50}" presName="hierChild5" presStyleCnt="0"/>
      <dgm:spPr/>
    </dgm:pt>
    <dgm:pt modelId="{EC591F8A-4860-4715-B885-E4A5A8A4A757}" type="pres">
      <dgm:prSet presAssocID="{2627ECFF-374F-4463-8C4F-80C1A6912C88}" presName="Name37" presStyleLbl="parChTrans1D4" presStyleIdx="7" presStyleCnt="16"/>
      <dgm:spPr/>
      <dgm:t>
        <a:bodyPr/>
        <a:lstStyle/>
        <a:p>
          <a:endParaRPr lang="en-US"/>
        </a:p>
      </dgm:t>
    </dgm:pt>
    <dgm:pt modelId="{FDC63688-E9E8-43EA-9CA7-72732D839474}" type="pres">
      <dgm:prSet presAssocID="{DEC37B8F-40D5-4DA2-BF39-0DDCD9233FF9}" presName="hierRoot2" presStyleCnt="0">
        <dgm:presLayoutVars>
          <dgm:hierBranch val="init"/>
        </dgm:presLayoutVars>
      </dgm:prSet>
      <dgm:spPr/>
    </dgm:pt>
    <dgm:pt modelId="{A817339C-E333-4535-8E40-274D525D4A55}" type="pres">
      <dgm:prSet presAssocID="{DEC37B8F-40D5-4DA2-BF39-0DDCD9233FF9}" presName="rootComposite" presStyleCnt="0"/>
      <dgm:spPr/>
    </dgm:pt>
    <dgm:pt modelId="{597CA629-783C-4D5F-9ADF-F0E4E6878A6E}" type="pres">
      <dgm:prSet presAssocID="{DEC37B8F-40D5-4DA2-BF39-0DDCD9233FF9}" presName="rootText" presStyleLbl="node4" presStyleIdx="7" presStyleCnt="16">
        <dgm:presLayoutVars>
          <dgm:chPref val="3"/>
        </dgm:presLayoutVars>
      </dgm:prSet>
      <dgm:spPr/>
      <dgm:t>
        <a:bodyPr/>
        <a:lstStyle/>
        <a:p>
          <a:endParaRPr lang="en-US"/>
        </a:p>
      </dgm:t>
    </dgm:pt>
    <dgm:pt modelId="{F6103E43-4E37-4BBD-BD09-5A578585C6B6}" type="pres">
      <dgm:prSet presAssocID="{DEC37B8F-40D5-4DA2-BF39-0DDCD9233FF9}" presName="rootConnector" presStyleLbl="node4" presStyleIdx="7" presStyleCnt="16"/>
      <dgm:spPr/>
      <dgm:t>
        <a:bodyPr/>
        <a:lstStyle/>
        <a:p>
          <a:endParaRPr lang="en-US"/>
        </a:p>
      </dgm:t>
    </dgm:pt>
    <dgm:pt modelId="{5B43BEC2-1F3C-45C3-A11D-12DAD295E3AD}" type="pres">
      <dgm:prSet presAssocID="{DEC37B8F-40D5-4DA2-BF39-0DDCD9233FF9}" presName="hierChild4" presStyleCnt="0"/>
      <dgm:spPr/>
    </dgm:pt>
    <dgm:pt modelId="{C72778BD-EA43-4033-A7E7-9FCD28D537D5}" type="pres">
      <dgm:prSet presAssocID="{62AE92CE-E544-466F-B874-11D54844CE67}" presName="Name37" presStyleLbl="parChTrans1D4" presStyleIdx="8" presStyleCnt="16"/>
      <dgm:spPr/>
      <dgm:t>
        <a:bodyPr/>
        <a:lstStyle/>
        <a:p>
          <a:endParaRPr lang="en-US"/>
        </a:p>
      </dgm:t>
    </dgm:pt>
    <dgm:pt modelId="{D6DF7073-8600-463A-BA86-15D90E7ECD98}" type="pres">
      <dgm:prSet presAssocID="{DDB514D1-303E-435B-9391-21681C202AD7}" presName="hierRoot2" presStyleCnt="0">
        <dgm:presLayoutVars>
          <dgm:hierBranch val="init"/>
        </dgm:presLayoutVars>
      </dgm:prSet>
      <dgm:spPr/>
    </dgm:pt>
    <dgm:pt modelId="{C52925B2-B739-42A3-A75C-0498761B90C2}" type="pres">
      <dgm:prSet presAssocID="{DDB514D1-303E-435B-9391-21681C202AD7}" presName="rootComposite" presStyleCnt="0"/>
      <dgm:spPr/>
    </dgm:pt>
    <dgm:pt modelId="{F1FF1409-016A-42D5-AF53-F423992A8079}" type="pres">
      <dgm:prSet presAssocID="{DDB514D1-303E-435B-9391-21681C202AD7}" presName="rootText" presStyleLbl="node4" presStyleIdx="8" presStyleCnt="16" custScaleX="127493" custScaleY="125083">
        <dgm:presLayoutVars>
          <dgm:chPref val="3"/>
        </dgm:presLayoutVars>
      </dgm:prSet>
      <dgm:spPr/>
      <dgm:t>
        <a:bodyPr/>
        <a:lstStyle/>
        <a:p>
          <a:endParaRPr lang="en-US"/>
        </a:p>
      </dgm:t>
    </dgm:pt>
    <dgm:pt modelId="{C1DA49B9-23B6-42CB-B7BE-2FF0BC28E112}" type="pres">
      <dgm:prSet presAssocID="{DDB514D1-303E-435B-9391-21681C202AD7}" presName="rootConnector" presStyleLbl="node4" presStyleIdx="8" presStyleCnt="16"/>
      <dgm:spPr/>
      <dgm:t>
        <a:bodyPr/>
        <a:lstStyle/>
        <a:p>
          <a:endParaRPr lang="en-US"/>
        </a:p>
      </dgm:t>
    </dgm:pt>
    <dgm:pt modelId="{8D3336EC-5FBC-43B9-B98F-2230750D1DB1}" type="pres">
      <dgm:prSet presAssocID="{DDB514D1-303E-435B-9391-21681C202AD7}" presName="hierChild4" presStyleCnt="0"/>
      <dgm:spPr/>
    </dgm:pt>
    <dgm:pt modelId="{29002C39-C0D9-495B-9A94-929E2FDD9F3A}" type="pres">
      <dgm:prSet presAssocID="{DDB514D1-303E-435B-9391-21681C202AD7}" presName="hierChild5" presStyleCnt="0"/>
      <dgm:spPr/>
    </dgm:pt>
    <dgm:pt modelId="{BCD37BDF-4A26-429E-8B4C-5946ED6F757C}" type="pres">
      <dgm:prSet presAssocID="{613943ED-3077-4873-B562-A30A95A03155}" presName="Name37" presStyleLbl="parChTrans1D4" presStyleIdx="9" presStyleCnt="16"/>
      <dgm:spPr/>
      <dgm:t>
        <a:bodyPr/>
        <a:lstStyle/>
        <a:p>
          <a:endParaRPr lang="en-US"/>
        </a:p>
      </dgm:t>
    </dgm:pt>
    <dgm:pt modelId="{D234938D-C1CD-48AB-9F51-73692998D0E8}" type="pres">
      <dgm:prSet presAssocID="{64D4BE36-5F10-49D9-A659-08ED43DE0D10}" presName="hierRoot2" presStyleCnt="0">
        <dgm:presLayoutVars>
          <dgm:hierBranch val="init"/>
        </dgm:presLayoutVars>
      </dgm:prSet>
      <dgm:spPr/>
    </dgm:pt>
    <dgm:pt modelId="{B32826D0-5792-4BD2-BD22-2EFBC2F4BEDD}" type="pres">
      <dgm:prSet presAssocID="{64D4BE36-5F10-49D9-A659-08ED43DE0D10}" presName="rootComposite" presStyleCnt="0"/>
      <dgm:spPr/>
    </dgm:pt>
    <dgm:pt modelId="{376B7C79-1F8E-4BC8-A209-CA4154131F9D}" type="pres">
      <dgm:prSet presAssocID="{64D4BE36-5F10-49D9-A659-08ED43DE0D10}" presName="rootText" presStyleLbl="node4" presStyleIdx="9" presStyleCnt="16" custScaleX="129626" custScaleY="134943">
        <dgm:presLayoutVars>
          <dgm:chPref val="3"/>
        </dgm:presLayoutVars>
      </dgm:prSet>
      <dgm:spPr/>
      <dgm:t>
        <a:bodyPr/>
        <a:lstStyle/>
        <a:p>
          <a:endParaRPr lang="en-US"/>
        </a:p>
      </dgm:t>
    </dgm:pt>
    <dgm:pt modelId="{DCFB2794-5B04-4041-B24C-1E137635CE7B}" type="pres">
      <dgm:prSet presAssocID="{64D4BE36-5F10-49D9-A659-08ED43DE0D10}" presName="rootConnector" presStyleLbl="node4" presStyleIdx="9" presStyleCnt="16"/>
      <dgm:spPr/>
      <dgm:t>
        <a:bodyPr/>
        <a:lstStyle/>
        <a:p>
          <a:endParaRPr lang="en-US"/>
        </a:p>
      </dgm:t>
    </dgm:pt>
    <dgm:pt modelId="{F922FEB1-5252-4F9C-BAFD-2C03D2544296}" type="pres">
      <dgm:prSet presAssocID="{64D4BE36-5F10-49D9-A659-08ED43DE0D10}" presName="hierChild4" presStyleCnt="0"/>
      <dgm:spPr/>
    </dgm:pt>
    <dgm:pt modelId="{972C6ECF-0A71-4D40-AA43-A8B128BE4727}" type="pres">
      <dgm:prSet presAssocID="{64D4BE36-5F10-49D9-A659-08ED43DE0D10}" presName="hierChild5" presStyleCnt="0"/>
      <dgm:spPr/>
    </dgm:pt>
    <dgm:pt modelId="{65F52D1F-D146-4F60-9F75-10937BFD063C}" type="pres">
      <dgm:prSet presAssocID="{63D123B1-F9E7-4714-B19E-E4C743937DC4}" presName="Name37" presStyleLbl="parChTrans1D4" presStyleIdx="10" presStyleCnt="16"/>
      <dgm:spPr/>
      <dgm:t>
        <a:bodyPr/>
        <a:lstStyle/>
        <a:p>
          <a:endParaRPr lang="en-US"/>
        </a:p>
      </dgm:t>
    </dgm:pt>
    <dgm:pt modelId="{3836FE74-14B7-4998-8CC0-ADA1ABA92CAE}" type="pres">
      <dgm:prSet presAssocID="{10CF7C0A-5968-4AE4-8787-4440A50417AC}" presName="hierRoot2" presStyleCnt="0">
        <dgm:presLayoutVars>
          <dgm:hierBranch val="init"/>
        </dgm:presLayoutVars>
      </dgm:prSet>
      <dgm:spPr/>
    </dgm:pt>
    <dgm:pt modelId="{B80E50CA-B2F2-4668-97C7-C3AB1C44C74F}" type="pres">
      <dgm:prSet presAssocID="{10CF7C0A-5968-4AE4-8787-4440A50417AC}" presName="rootComposite" presStyleCnt="0"/>
      <dgm:spPr/>
    </dgm:pt>
    <dgm:pt modelId="{0C565DE2-38E1-445A-95B4-EA756768DCF8}" type="pres">
      <dgm:prSet presAssocID="{10CF7C0A-5968-4AE4-8787-4440A50417AC}" presName="rootText" presStyleLbl="node4" presStyleIdx="10" presStyleCnt="16" custScaleX="209296" custScaleY="155886">
        <dgm:presLayoutVars>
          <dgm:chPref val="3"/>
        </dgm:presLayoutVars>
      </dgm:prSet>
      <dgm:spPr/>
      <dgm:t>
        <a:bodyPr/>
        <a:lstStyle/>
        <a:p>
          <a:endParaRPr lang="en-US"/>
        </a:p>
      </dgm:t>
    </dgm:pt>
    <dgm:pt modelId="{87297E47-8377-4A0E-B7B8-D24322E2E8B3}" type="pres">
      <dgm:prSet presAssocID="{10CF7C0A-5968-4AE4-8787-4440A50417AC}" presName="rootConnector" presStyleLbl="node4" presStyleIdx="10" presStyleCnt="16"/>
      <dgm:spPr/>
      <dgm:t>
        <a:bodyPr/>
        <a:lstStyle/>
        <a:p>
          <a:endParaRPr lang="en-US"/>
        </a:p>
      </dgm:t>
    </dgm:pt>
    <dgm:pt modelId="{BBD7155F-3604-4B65-92F4-420FEAAE6C89}" type="pres">
      <dgm:prSet presAssocID="{10CF7C0A-5968-4AE4-8787-4440A50417AC}" presName="hierChild4" presStyleCnt="0"/>
      <dgm:spPr/>
    </dgm:pt>
    <dgm:pt modelId="{688C7A95-E133-40EA-A075-26AC571E14FE}" type="pres">
      <dgm:prSet presAssocID="{10CF7C0A-5968-4AE4-8787-4440A50417AC}" presName="hierChild5" presStyleCnt="0"/>
      <dgm:spPr/>
    </dgm:pt>
    <dgm:pt modelId="{0B4708F2-44FC-4F22-9006-566199A5EF8D}" type="pres">
      <dgm:prSet presAssocID="{DEC37B8F-40D5-4DA2-BF39-0DDCD9233FF9}" presName="hierChild5" presStyleCnt="0"/>
      <dgm:spPr/>
    </dgm:pt>
    <dgm:pt modelId="{42228159-3800-4627-A1E9-349EDA5EF5D8}" type="pres">
      <dgm:prSet presAssocID="{AACBB0DC-C464-441A-B74A-560AB6C90DD0}" presName="Name37" presStyleLbl="parChTrans1D4" presStyleIdx="11" presStyleCnt="16"/>
      <dgm:spPr/>
      <dgm:t>
        <a:bodyPr/>
        <a:lstStyle/>
        <a:p>
          <a:endParaRPr lang="en-US"/>
        </a:p>
      </dgm:t>
    </dgm:pt>
    <dgm:pt modelId="{81C488DC-3A1C-4BBB-A2CC-4F80EE3E4554}" type="pres">
      <dgm:prSet presAssocID="{6A2B3203-44A8-49CA-94DE-DF73840BC7A2}" presName="hierRoot2" presStyleCnt="0">
        <dgm:presLayoutVars>
          <dgm:hierBranch val="init"/>
        </dgm:presLayoutVars>
      </dgm:prSet>
      <dgm:spPr/>
    </dgm:pt>
    <dgm:pt modelId="{EB6C795E-B831-41D3-A901-480866344CB5}" type="pres">
      <dgm:prSet presAssocID="{6A2B3203-44A8-49CA-94DE-DF73840BC7A2}" presName="rootComposite" presStyleCnt="0"/>
      <dgm:spPr/>
    </dgm:pt>
    <dgm:pt modelId="{C5296DD8-4581-41C7-974F-85FC8AB9EEB0}" type="pres">
      <dgm:prSet presAssocID="{6A2B3203-44A8-49CA-94DE-DF73840BC7A2}" presName="rootText" presStyleLbl="node4" presStyleIdx="11" presStyleCnt="16">
        <dgm:presLayoutVars>
          <dgm:chPref val="3"/>
        </dgm:presLayoutVars>
      </dgm:prSet>
      <dgm:spPr/>
      <dgm:t>
        <a:bodyPr/>
        <a:lstStyle/>
        <a:p>
          <a:endParaRPr lang="de-DE"/>
        </a:p>
      </dgm:t>
    </dgm:pt>
    <dgm:pt modelId="{8390E1B5-662D-414C-B9CE-67008E5BC5A8}" type="pres">
      <dgm:prSet presAssocID="{6A2B3203-44A8-49CA-94DE-DF73840BC7A2}" presName="rootConnector" presStyleLbl="node4" presStyleIdx="11" presStyleCnt="16"/>
      <dgm:spPr/>
      <dgm:t>
        <a:bodyPr/>
        <a:lstStyle/>
        <a:p>
          <a:endParaRPr lang="de-DE"/>
        </a:p>
      </dgm:t>
    </dgm:pt>
    <dgm:pt modelId="{61ED0E27-FAC8-4173-ABF3-634FB24F416D}" type="pres">
      <dgm:prSet presAssocID="{6A2B3203-44A8-49CA-94DE-DF73840BC7A2}" presName="hierChild4" presStyleCnt="0"/>
      <dgm:spPr/>
    </dgm:pt>
    <dgm:pt modelId="{7A0D84B1-7E92-41B3-9862-78642E7528C8}" type="pres">
      <dgm:prSet presAssocID="{A5113BD0-84F9-4F97-8BCC-658B50049210}" presName="Name37" presStyleLbl="parChTrans1D4" presStyleIdx="12" presStyleCnt="16"/>
      <dgm:spPr/>
      <dgm:t>
        <a:bodyPr/>
        <a:lstStyle/>
        <a:p>
          <a:endParaRPr lang="en-US"/>
        </a:p>
      </dgm:t>
    </dgm:pt>
    <dgm:pt modelId="{612C6C27-F2C3-47AB-8A15-86FE991B5B6F}" type="pres">
      <dgm:prSet presAssocID="{5EB583F1-BE68-47DB-8BAA-E5299605FCD6}" presName="hierRoot2" presStyleCnt="0">
        <dgm:presLayoutVars>
          <dgm:hierBranch val="init"/>
        </dgm:presLayoutVars>
      </dgm:prSet>
      <dgm:spPr/>
    </dgm:pt>
    <dgm:pt modelId="{0FA03425-3E53-4244-8C97-AC8EC7AFAC58}" type="pres">
      <dgm:prSet presAssocID="{5EB583F1-BE68-47DB-8BAA-E5299605FCD6}" presName="rootComposite" presStyleCnt="0"/>
      <dgm:spPr/>
    </dgm:pt>
    <dgm:pt modelId="{86EA8F70-EDE7-4447-A83D-C45DD8C9B521}" type="pres">
      <dgm:prSet presAssocID="{5EB583F1-BE68-47DB-8BAA-E5299605FCD6}" presName="rootText" presStyleLbl="node4" presStyleIdx="12" presStyleCnt="16" custScaleX="233537" custScaleY="316977">
        <dgm:presLayoutVars>
          <dgm:chPref val="3"/>
        </dgm:presLayoutVars>
      </dgm:prSet>
      <dgm:spPr/>
      <dgm:t>
        <a:bodyPr/>
        <a:lstStyle/>
        <a:p>
          <a:endParaRPr lang="de-DE"/>
        </a:p>
      </dgm:t>
    </dgm:pt>
    <dgm:pt modelId="{09D8FF92-37AD-4D40-8A81-E20754E68131}" type="pres">
      <dgm:prSet presAssocID="{5EB583F1-BE68-47DB-8BAA-E5299605FCD6}" presName="rootConnector" presStyleLbl="node4" presStyleIdx="12" presStyleCnt="16"/>
      <dgm:spPr/>
      <dgm:t>
        <a:bodyPr/>
        <a:lstStyle/>
        <a:p>
          <a:endParaRPr lang="de-DE"/>
        </a:p>
      </dgm:t>
    </dgm:pt>
    <dgm:pt modelId="{FB4F62F5-3276-4985-A551-79B643F95EB2}" type="pres">
      <dgm:prSet presAssocID="{5EB583F1-BE68-47DB-8BAA-E5299605FCD6}" presName="hierChild4" presStyleCnt="0"/>
      <dgm:spPr/>
    </dgm:pt>
    <dgm:pt modelId="{A9117CB0-9201-431E-9CBA-C677AA8A21A2}" type="pres">
      <dgm:prSet presAssocID="{5EB583F1-BE68-47DB-8BAA-E5299605FCD6}" presName="hierChild5" presStyleCnt="0"/>
      <dgm:spPr/>
    </dgm:pt>
    <dgm:pt modelId="{43D80D65-E894-4C91-A75B-9423833D5B24}" type="pres">
      <dgm:prSet presAssocID="{6A2B3203-44A8-49CA-94DE-DF73840BC7A2}" presName="hierChild5" presStyleCnt="0"/>
      <dgm:spPr/>
    </dgm:pt>
    <dgm:pt modelId="{ACBC484A-92F0-4CE5-B6D7-1A4E49F40AEB}" type="pres">
      <dgm:prSet presAssocID="{1B370EDD-5C63-49FD-8885-942D08DC5F8F}" presName="Name37" presStyleLbl="parChTrans1D4" presStyleIdx="13" presStyleCnt="16"/>
      <dgm:spPr/>
      <dgm:t>
        <a:bodyPr/>
        <a:lstStyle/>
        <a:p>
          <a:endParaRPr lang="en-US"/>
        </a:p>
      </dgm:t>
    </dgm:pt>
    <dgm:pt modelId="{7FCE03D3-4DD6-4797-A117-C5ACB3179142}" type="pres">
      <dgm:prSet presAssocID="{DBA4B949-0BE3-40B3-9E1C-91F0C09A5AF8}" presName="hierRoot2" presStyleCnt="0">
        <dgm:presLayoutVars>
          <dgm:hierBranch val="init"/>
        </dgm:presLayoutVars>
      </dgm:prSet>
      <dgm:spPr/>
    </dgm:pt>
    <dgm:pt modelId="{1E5AC730-5C2F-4918-A562-9AC422BA0B45}" type="pres">
      <dgm:prSet presAssocID="{DBA4B949-0BE3-40B3-9E1C-91F0C09A5AF8}" presName="rootComposite" presStyleCnt="0"/>
      <dgm:spPr/>
    </dgm:pt>
    <dgm:pt modelId="{C06EF062-313F-407D-B90C-C955B8D29B69}" type="pres">
      <dgm:prSet presAssocID="{DBA4B949-0BE3-40B3-9E1C-91F0C09A5AF8}" presName="rootText" presStyleLbl="node4" presStyleIdx="13" presStyleCnt="16">
        <dgm:presLayoutVars>
          <dgm:chPref val="3"/>
        </dgm:presLayoutVars>
      </dgm:prSet>
      <dgm:spPr/>
      <dgm:t>
        <a:bodyPr/>
        <a:lstStyle/>
        <a:p>
          <a:endParaRPr lang="de-DE"/>
        </a:p>
      </dgm:t>
    </dgm:pt>
    <dgm:pt modelId="{46412BE8-DA8A-4F39-ACBB-778B32DA49F2}" type="pres">
      <dgm:prSet presAssocID="{DBA4B949-0BE3-40B3-9E1C-91F0C09A5AF8}" presName="rootConnector" presStyleLbl="node4" presStyleIdx="13" presStyleCnt="16"/>
      <dgm:spPr/>
      <dgm:t>
        <a:bodyPr/>
        <a:lstStyle/>
        <a:p>
          <a:endParaRPr lang="de-DE"/>
        </a:p>
      </dgm:t>
    </dgm:pt>
    <dgm:pt modelId="{7A8BC079-6C24-46C8-90C6-D4C9F3DCDF47}" type="pres">
      <dgm:prSet presAssocID="{DBA4B949-0BE3-40B3-9E1C-91F0C09A5AF8}" presName="hierChild4" presStyleCnt="0"/>
      <dgm:spPr/>
    </dgm:pt>
    <dgm:pt modelId="{F68536C8-6676-4376-9E77-77C1BF384FC0}" type="pres">
      <dgm:prSet presAssocID="{DBA4B949-0BE3-40B3-9E1C-91F0C09A5AF8}" presName="hierChild5" presStyleCnt="0"/>
      <dgm:spPr/>
    </dgm:pt>
    <dgm:pt modelId="{7B3D5337-20B0-4DCD-9FEC-846DCC70331D}" type="pres">
      <dgm:prSet presAssocID="{5B4D5F24-433D-420A-90AC-3486E15B9CF6}" presName="hierChild5" presStyleCnt="0"/>
      <dgm:spPr/>
      <dgm:t>
        <a:bodyPr/>
        <a:lstStyle/>
        <a:p>
          <a:endParaRPr lang="de-DE"/>
        </a:p>
      </dgm:t>
    </dgm:pt>
    <dgm:pt modelId="{E740552E-BB09-4E68-B0BE-AD255460F253}" type="pres">
      <dgm:prSet presAssocID="{4347AB44-DBA1-4B05-A8E1-906D161C1939}" presName="hierChild5" presStyleCnt="0"/>
      <dgm:spPr/>
      <dgm:t>
        <a:bodyPr/>
        <a:lstStyle/>
        <a:p>
          <a:endParaRPr lang="de-DE"/>
        </a:p>
      </dgm:t>
    </dgm:pt>
    <dgm:pt modelId="{413BD87A-59F3-451F-AA02-E634AA46BDF3}" type="pres">
      <dgm:prSet presAssocID="{4DA81567-FD73-4229-808F-D607E6F1B65A}" presName="hierChild5" presStyleCnt="0"/>
      <dgm:spPr/>
      <dgm:t>
        <a:bodyPr/>
        <a:lstStyle/>
        <a:p>
          <a:endParaRPr lang="de-DE"/>
        </a:p>
      </dgm:t>
    </dgm:pt>
    <dgm:pt modelId="{AC6D9064-C1EF-4365-AE7F-916A492D6418}" type="pres">
      <dgm:prSet presAssocID="{AB21EF89-366A-45ED-9C5E-0109C4D8F27B}" presName="hierChild5" presStyleCnt="0"/>
      <dgm:spPr/>
    </dgm:pt>
    <dgm:pt modelId="{E14A3C0D-B7DD-4475-8062-F3E806FFCACB}" type="pres">
      <dgm:prSet presAssocID="{E0938F13-C253-480B-8A0E-43AD607488BB}" presName="Name37" presStyleLbl="parChTrans1D2" presStyleIdx="1" presStyleCnt="2"/>
      <dgm:spPr/>
      <dgm:t>
        <a:bodyPr/>
        <a:lstStyle/>
        <a:p>
          <a:endParaRPr lang="de-DE"/>
        </a:p>
      </dgm:t>
    </dgm:pt>
    <dgm:pt modelId="{963A08B2-AC89-4582-B716-A2997CB79B95}" type="pres">
      <dgm:prSet presAssocID="{3E525E34-34C5-4684-B3FE-896AD8B2ECAC}" presName="hierRoot2" presStyleCnt="0">
        <dgm:presLayoutVars>
          <dgm:hierBranch val="init"/>
        </dgm:presLayoutVars>
      </dgm:prSet>
      <dgm:spPr/>
      <dgm:t>
        <a:bodyPr/>
        <a:lstStyle/>
        <a:p>
          <a:endParaRPr lang="de-DE"/>
        </a:p>
      </dgm:t>
    </dgm:pt>
    <dgm:pt modelId="{9B8408B4-907C-4878-A70C-4F584FEE9103}" type="pres">
      <dgm:prSet presAssocID="{3E525E34-34C5-4684-B3FE-896AD8B2ECAC}" presName="rootComposite" presStyleCnt="0"/>
      <dgm:spPr/>
      <dgm:t>
        <a:bodyPr/>
        <a:lstStyle/>
        <a:p>
          <a:endParaRPr lang="de-DE"/>
        </a:p>
      </dgm:t>
    </dgm:pt>
    <dgm:pt modelId="{3D618962-2AAE-4284-B709-3CE535623271}" type="pres">
      <dgm:prSet presAssocID="{3E525E34-34C5-4684-B3FE-896AD8B2ECAC}" presName="rootText" presStyleLbl="node2" presStyleIdx="1" presStyleCnt="2" custLinFactY="44829" custLinFactNeighborX="-1400" custLinFactNeighborY="100000">
        <dgm:presLayoutVars>
          <dgm:chPref val="3"/>
        </dgm:presLayoutVars>
      </dgm:prSet>
      <dgm:spPr/>
      <dgm:t>
        <a:bodyPr/>
        <a:lstStyle/>
        <a:p>
          <a:endParaRPr lang="de-DE"/>
        </a:p>
      </dgm:t>
    </dgm:pt>
    <dgm:pt modelId="{D1F38DC1-24B2-4F48-ABAD-B86885D2BA0C}" type="pres">
      <dgm:prSet presAssocID="{3E525E34-34C5-4684-B3FE-896AD8B2ECAC}" presName="rootConnector" presStyleLbl="node2" presStyleIdx="1" presStyleCnt="2"/>
      <dgm:spPr/>
      <dgm:t>
        <a:bodyPr/>
        <a:lstStyle/>
        <a:p>
          <a:endParaRPr lang="de-DE"/>
        </a:p>
      </dgm:t>
    </dgm:pt>
    <dgm:pt modelId="{E7BFAED3-3E6F-4B8F-AA14-B00372275E6A}" type="pres">
      <dgm:prSet presAssocID="{3E525E34-34C5-4684-B3FE-896AD8B2ECAC}" presName="hierChild4" presStyleCnt="0"/>
      <dgm:spPr/>
      <dgm:t>
        <a:bodyPr/>
        <a:lstStyle/>
        <a:p>
          <a:endParaRPr lang="de-DE"/>
        </a:p>
      </dgm:t>
    </dgm:pt>
    <dgm:pt modelId="{EA26DEB9-05E8-4016-A9E5-A23E4A9F5179}" type="pres">
      <dgm:prSet presAssocID="{105C3320-07BF-4C55-AC3A-3A80E20878AF}" presName="Name37" presStyleLbl="parChTrans1D3" presStyleIdx="1" presStyleCnt="3"/>
      <dgm:spPr/>
      <dgm:t>
        <a:bodyPr/>
        <a:lstStyle/>
        <a:p>
          <a:endParaRPr lang="de-DE"/>
        </a:p>
      </dgm:t>
    </dgm:pt>
    <dgm:pt modelId="{1A4465DD-AC88-4345-9490-EDB0E157EEAF}" type="pres">
      <dgm:prSet presAssocID="{7D6ABB76-BEB1-4353-AB55-14E8F5A753C3}" presName="hierRoot2" presStyleCnt="0">
        <dgm:presLayoutVars>
          <dgm:hierBranch val="init"/>
        </dgm:presLayoutVars>
      </dgm:prSet>
      <dgm:spPr/>
      <dgm:t>
        <a:bodyPr/>
        <a:lstStyle/>
        <a:p>
          <a:endParaRPr lang="de-DE"/>
        </a:p>
      </dgm:t>
    </dgm:pt>
    <dgm:pt modelId="{4860EDE6-889D-4E88-9FAC-05A52A6FF996}" type="pres">
      <dgm:prSet presAssocID="{7D6ABB76-BEB1-4353-AB55-14E8F5A753C3}" presName="rootComposite" presStyleCnt="0"/>
      <dgm:spPr/>
      <dgm:t>
        <a:bodyPr/>
        <a:lstStyle/>
        <a:p>
          <a:endParaRPr lang="de-DE"/>
        </a:p>
      </dgm:t>
    </dgm:pt>
    <dgm:pt modelId="{DB49D47D-3B3F-4213-93B0-604768C54419}" type="pres">
      <dgm:prSet presAssocID="{7D6ABB76-BEB1-4353-AB55-14E8F5A753C3}" presName="rootText" presStyleLbl="node3" presStyleIdx="1" presStyleCnt="3" custLinFactX="23840" custLinFactY="100000" custLinFactNeighborX="100000" custLinFactNeighborY="108054">
        <dgm:presLayoutVars>
          <dgm:chPref val="3"/>
        </dgm:presLayoutVars>
      </dgm:prSet>
      <dgm:spPr/>
      <dgm:t>
        <a:bodyPr/>
        <a:lstStyle/>
        <a:p>
          <a:endParaRPr lang="de-DE"/>
        </a:p>
      </dgm:t>
    </dgm:pt>
    <dgm:pt modelId="{9FD85EE0-A679-43BF-B894-CB3E0EC7E1BB}" type="pres">
      <dgm:prSet presAssocID="{7D6ABB76-BEB1-4353-AB55-14E8F5A753C3}" presName="rootConnector" presStyleLbl="node3" presStyleIdx="1" presStyleCnt="3"/>
      <dgm:spPr/>
      <dgm:t>
        <a:bodyPr/>
        <a:lstStyle/>
        <a:p>
          <a:endParaRPr lang="de-DE"/>
        </a:p>
      </dgm:t>
    </dgm:pt>
    <dgm:pt modelId="{580408CF-D889-4DBD-A046-6060A13905D8}" type="pres">
      <dgm:prSet presAssocID="{7D6ABB76-BEB1-4353-AB55-14E8F5A753C3}" presName="hierChild4" presStyleCnt="0"/>
      <dgm:spPr/>
      <dgm:t>
        <a:bodyPr/>
        <a:lstStyle/>
        <a:p>
          <a:endParaRPr lang="de-DE"/>
        </a:p>
      </dgm:t>
    </dgm:pt>
    <dgm:pt modelId="{21FC512D-EB98-45C6-985D-8952D991D7FC}" type="pres">
      <dgm:prSet presAssocID="{F7B1B2AA-2D13-46B1-B533-14DA4BBADE9F}" presName="Name37" presStyleLbl="parChTrans1D4" presStyleIdx="14" presStyleCnt="16"/>
      <dgm:spPr/>
      <dgm:t>
        <a:bodyPr/>
        <a:lstStyle/>
        <a:p>
          <a:endParaRPr lang="de-DE"/>
        </a:p>
      </dgm:t>
    </dgm:pt>
    <dgm:pt modelId="{D7CB0782-3524-4671-894B-32A5C7D6DA38}" type="pres">
      <dgm:prSet presAssocID="{0DE81DA4-BABF-4C34-8907-6E189C70BE14}" presName="hierRoot2" presStyleCnt="0">
        <dgm:presLayoutVars>
          <dgm:hierBranch val="init"/>
        </dgm:presLayoutVars>
      </dgm:prSet>
      <dgm:spPr/>
      <dgm:t>
        <a:bodyPr/>
        <a:lstStyle/>
        <a:p>
          <a:endParaRPr lang="de-DE"/>
        </a:p>
      </dgm:t>
    </dgm:pt>
    <dgm:pt modelId="{D5653944-5F32-4D0F-A589-278BA49541F7}" type="pres">
      <dgm:prSet presAssocID="{0DE81DA4-BABF-4C34-8907-6E189C70BE14}" presName="rootComposite" presStyleCnt="0"/>
      <dgm:spPr/>
      <dgm:t>
        <a:bodyPr/>
        <a:lstStyle/>
        <a:p>
          <a:endParaRPr lang="de-DE"/>
        </a:p>
      </dgm:t>
    </dgm:pt>
    <dgm:pt modelId="{62C79F97-44E5-448D-BC86-23FE1700882D}" type="pres">
      <dgm:prSet presAssocID="{0DE81DA4-BABF-4C34-8907-6E189C70BE14}" presName="rootText" presStyleLbl="node4" presStyleIdx="14" presStyleCnt="16" custScaleX="201819" custScaleY="167049" custLinFactX="23840" custLinFactY="100000" custLinFactNeighborX="100000" custLinFactNeighborY="108054">
        <dgm:presLayoutVars>
          <dgm:chPref val="3"/>
        </dgm:presLayoutVars>
      </dgm:prSet>
      <dgm:spPr/>
      <dgm:t>
        <a:bodyPr/>
        <a:lstStyle/>
        <a:p>
          <a:endParaRPr lang="de-DE"/>
        </a:p>
      </dgm:t>
    </dgm:pt>
    <dgm:pt modelId="{7B8258C9-6715-4328-9090-02BE2DD11DFF}" type="pres">
      <dgm:prSet presAssocID="{0DE81DA4-BABF-4C34-8907-6E189C70BE14}" presName="rootConnector" presStyleLbl="node4" presStyleIdx="14" presStyleCnt="16"/>
      <dgm:spPr/>
      <dgm:t>
        <a:bodyPr/>
        <a:lstStyle/>
        <a:p>
          <a:endParaRPr lang="de-DE"/>
        </a:p>
      </dgm:t>
    </dgm:pt>
    <dgm:pt modelId="{692EE37F-29F7-45A7-8947-777046FD6650}" type="pres">
      <dgm:prSet presAssocID="{0DE81DA4-BABF-4C34-8907-6E189C70BE14}" presName="hierChild4" presStyleCnt="0"/>
      <dgm:spPr/>
      <dgm:t>
        <a:bodyPr/>
        <a:lstStyle/>
        <a:p>
          <a:endParaRPr lang="de-DE"/>
        </a:p>
      </dgm:t>
    </dgm:pt>
    <dgm:pt modelId="{E3921C1B-1224-4C41-AC06-FB60343AED2C}" type="pres">
      <dgm:prSet presAssocID="{0DE81DA4-BABF-4C34-8907-6E189C70BE14}" presName="hierChild5" presStyleCnt="0"/>
      <dgm:spPr/>
      <dgm:t>
        <a:bodyPr/>
        <a:lstStyle/>
        <a:p>
          <a:endParaRPr lang="de-DE"/>
        </a:p>
      </dgm:t>
    </dgm:pt>
    <dgm:pt modelId="{306D5D51-5C4D-4D86-A663-9E9AE1C58A97}" type="pres">
      <dgm:prSet presAssocID="{7D6ABB76-BEB1-4353-AB55-14E8F5A753C3}" presName="hierChild5" presStyleCnt="0"/>
      <dgm:spPr/>
      <dgm:t>
        <a:bodyPr/>
        <a:lstStyle/>
        <a:p>
          <a:endParaRPr lang="de-DE"/>
        </a:p>
      </dgm:t>
    </dgm:pt>
    <dgm:pt modelId="{8348C77B-C88D-4E86-8764-F6EEDE4779A8}" type="pres">
      <dgm:prSet presAssocID="{A80F1947-6A8B-40D5-BDE9-0D6D7CBA7D68}" presName="Name37" presStyleLbl="parChTrans1D3" presStyleIdx="2" presStyleCnt="3"/>
      <dgm:spPr/>
      <dgm:t>
        <a:bodyPr/>
        <a:lstStyle/>
        <a:p>
          <a:endParaRPr lang="de-DE"/>
        </a:p>
      </dgm:t>
    </dgm:pt>
    <dgm:pt modelId="{89288BD8-B28A-4398-98EB-6881C39AC531}" type="pres">
      <dgm:prSet presAssocID="{B01D5E9E-02B3-430B-946E-8BE3B2C01A29}" presName="hierRoot2" presStyleCnt="0">
        <dgm:presLayoutVars>
          <dgm:hierBranch val="init"/>
        </dgm:presLayoutVars>
      </dgm:prSet>
      <dgm:spPr/>
      <dgm:t>
        <a:bodyPr/>
        <a:lstStyle/>
        <a:p>
          <a:endParaRPr lang="de-DE"/>
        </a:p>
      </dgm:t>
    </dgm:pt>
    <dgm:pt modelId="{8F7F98D0-CBEA-46B4-8C28-0D698383FE51}" type="pres">
      <dgm:prSet presAssocID="{B01D5E9E-02B3-430B-946E-8BE3B2C01A29}" presName="rootComposite" presStyleCnt="0"/>
      <dgm:spPr/>
      <dgm:t>
        <a:bodyPr/>
        <a:lstStyle/>
        <a:p>
          <a:endParaRPr lang="de-DE"/>
        </a:p>
      </dgm:t>
    </dgm:pt>
    <dgm:pt modelId="{3B913B45-3591-4255-A884-2A4F1155AF09}" type="pres">
      <dgm:prSet presAssocID="{B01D5E9E-02B3-430B-946E-8BE3B2C01A29}" presName="rootText" presStyleLbl="node3" presStyleIdx="2" presStyleCnt="3" custScaleX="327427" custScaleY="226146" custLinFactX="19184" custLinFactY="100000" custLinFactNeighborX="100000" custLinFactNeighborY="114766">
        <dgm:presLayoutVars>
          <dgm:chPref val="3"/>
        </dgm:presLayoutVars>
      </dgm:prSet>
      <dgm:spPr/>
      <dgm:t>
        <a:bodyPr/>
        <a:lstStyle/>
        <a:p>
          <a:endParaRPr lang="de-DE"/>
        </a:p>
      </dgm:t>
    </dgm:pt>
    <dgm:pt modelId="{08A2F673-34F2-42E2-AE71-15EA502733A6}" type="pres">
      <dgm:prSet presAssocID="{B01D5E9E-02B3-430B-946E-8BE3B2C01A29}" presName="rootConnector" presStyleLbl="node3" presStyleIdx="2" presStyleCnt="3"/>
      <dgm:spPr/>
      <dgm:t>
        <a:bodyPr/>
        <a:lstStyle/>
        <a:p>
          <a:endParaRPr lang="de-DE"/>
        </a:p>
      </dgm:t>
    </dgm:pt>
    <dgm:pt modelId="{4FB3F088-611A-4088-B762-6A3FCB4C5AE0}" type="pres">
      <dgm:prSet presAssocID="{B01D5E9E-02B3-430B-946E-8BE3B2C01A29}" presName="hierChild4" presStyleCnt="0"/>
      <dgm:spPr/>
      <dgm:t>
        <a:bodyPr/>
        <a:lstStyle/>
        <a:p>
          <a:endParaRPr lang="de-DE"/>
        </a:p>
      </dgm:t>
    </dgm:pt>
    <dgm:pt modelId="{227FA376-2337-4027-8628-F1BD7B982421}" type="pres">
      <dgm:prSet presAssocID="{06330489-BC28-4F94-89BB-5C78BDAAEAA3}" presName="Name37" presStyleLbl="parChTrans1D4" presStyleIdx="15" presStyleCnt="16"/>
      <dgm:spPr/>
      <dgm:t>
        <a:bodyPr/>
        <a:lstStyle/>
        <a:p>
          <a:endParaRPr lang="de-DE"/>
        </a:p>
      </dgm:t>
    </dgm:pt>
    <dgm:pt modelId="{59986398-8D03-4884-BF9D-6BD4E7D1A8AF}" type="pres">
      <dgm:prSet presAssocID="{5B220720-E877-4069-9964-11A16FBD7EDB}" presName="hierRoot2" presStyleCnt="0">
        <dgm:presLayoutVars>
          <dgm:hierBranch val="init"/>
        </dgm:presLayoutVars>
      </dgm:prSet>
      <dgm:spPr/>
      <dgm:t>
        <a:bodyPr/>
        <a:lstStyle/>
        <a:p>
          <a:endParaRPr lang="de-DE"/>
        </a:p>
      </dgm:t>
    </dgm:pt>
    <dgm:pt modelId="{3CF74D0A-EAC5-48CC-AD78-530D40D1706F}" type="pres">
      <dgm:prSet presAssocID="{5B220720-E877-4069-9964-11A16FBD7EDB}" presName="rootComposite" presStyleCnt="0"/>
      <dgm:spPr/>
      <dgm:t>
        <a:bodyPr/>
        <a:lstStyle/>
        <a:p>
          <a:endParaRPr lang="de-DE"/>
        </a:p>
      </dgm:t>
    </dgm:pt>
    <dgm:pt modelId="{6308526E-2CC3-4A45-9E51-5462F92C79C9}" type="pres">
      <dgm:prSet presAssocID="{5B220720-E877-4069-9964-11A16FBD7EDB}" presName="rootText" presStyleLbl="node4" presStyleIdx="15" presStyleCnt="16" custScaleX="174323" custScaleY="180607" custLinFactX="39769" custLinFactY="100000" custLinFactNeighborX="100000" custLinFactNeighborY="147579">
        <dgm:presLayoutVars>
          <dgm:chPref val="3"/>
        </dgm:presLayoutVars>
      </dgm:prSet>
      <dgm:spPr/>
      <dgm:t>
        <a:bodyPr/>
        <a:lstStyle/>
        <a:p>
          <a:endParaRPr lang="de-DE"/>
        </a:p>
      </dgm:t>
    </dgm:pt>
    <dgm:pt modelId="{DECAF078-A297-40BB-A2D4-11FA7964E41C}" type="pres">
      <dgm:prSet presAssocID="{5B220720-E877-4069-9964-11A16FBD7EDB}" presName="rootConnector" presStyleLbl="node4" presStyleIdx="15" presStyleCnt="16"/>
      <dgm:spPr/>
      <dgm:t>
        <a:bodyPr/>
        <a:lstStyle/>
        <a:p>
          <a:endParaRPr lang="de-DE"/>
        </a:p>
      </dgm:t>
    </dgm:pt>
    <dgm:pt modelId="{A0480F77-B792-4710-9BAA-AC680E930BDA}" type="pres">
      <dgm:prSet presAssocID="{5B220720-E877-4069-9964-11A16FBD7EDB}" presName="hierChild4" presStyleCnt="0"/>
      <dgm:spPr/>
      <dgm:t>
        <a:bodyPr/>
        <a:lstStyle/>
        <a:p>
          <a:endParaRPr lang="de-DE"/>
        </a:p>
      </dgm:t>
    </dgm:pt>
    <dgm:pt modelId="{AB96E2B0-D7C7-4F86-8F62-2717EDCEBBEF}" type="pres">
      <dgm:prSet presAssocID="{5B220720-E877-4069-9964-11A16FBD7EDB}" presName="hierChild5" presStyleCnt="0"/>
      <dgm:spPr/>
      <dgm:t>
        <a:bodyPr/>
        <a:lstStyle/>
        <a:p>
          <a:endParaRPr lang="de-DE"/>
        </a:p>
      </dgm:t>
    </dgm:pt>
    <dgm:pt modelId="{09E7ED00-A3B2-469F-82A6-240A87737B9F}" type="pres">
      <dgm:prSet presAssocID="{B01D5E9E-02B3-430B-946E-8BE3B2C01A29}" presName="hierChild5" presStyleCnt="0"/>
      <dgm:spPr/>
      <dgm:t>
        <a:bodyPr/>
        <a:lstStyle/>
        <a:p>
          <a:endParaRPr lang="de-DE"/>
        </a:p>
      </dgm:t>
    </dgm:pt>
    <dgm:pt modelId="{244E1452-4556-4458-9770-EDC6ACBB4010}" type="pres">
      <dgm:prSet presAssocID="{3E525E34-34C5-4684-B3FE-896AD8B2ECAC}" presName="hierChild5" presStyleCnt="0"/>
      <dgm:spPr/>
      <dgm:t>
        <a:bodyPr/>
        <a:lstStyle/>
        <a:p>
          <a:endParaRPr lang="de-DE"/>
        </a:p>
      </dgm:t>
    </dgm:pt>
    <dgm:pt modelId="{1BA8D4DE-DEAA-43F7-8DBB-58F1700A8B6A}" type="pres">
      <dgm:prSet presAssocID="{EFF26577-F59E-4EB9-856B-DC6C19BFAFCD}" presName="hierChild3" presStyleCnt="0"/>
      <dgm:spPr/>
      <dgm:t>
        <a:bodyPr/>
        <a:lstStyle/>
        <a:p>
          <a:endParaRPr lang="de-DE"/>
        </a:p>
      </dgm:t>
    </dgm:pt>
  </dgm:ptLst>
  <dgm:cxnLst>
    <dgm:cxn modelId="{4525FB05-0903-43C9-B587-EAC5A32165E8}" srcId="{4347AB44-DBA1-4B05-A8E1-906D161C1939}" destId="{5B4D5F24-433D-420A-90AC-3486E15B9CF6}" srcOrd="0" destOrd="0" parTransId="{1C8B6C6A-E6D8-4DDC-8D10-9DEDF377A32C}" sibTransId="{82EDC273-9F18-428A-95F7-06660FC95AC5}"/>
    <dgm:cxn modelId="{D8C938BE-8C6C-464C-91BC-5E53D0D40E26}" type="presOf" srcId="{BAB77826-2430-401E-A3EF-D3C75ACBFA84}" destId="{54668E27-A5D5-489F-85D6-B0D724611613}" srcOrd="0" destOrd="0" presId="urn:microsoft.com/office/officeart/2005/8/layout/orgChart1"/>
    <dgm:cxn modelId="{5DECB5FB-3BCC-4191-B279-04EF3541666C}" type="presOf" srcId="{AFCAC822-67FC-4E56-B6CB-1E4292C4BA50}" destId="{B4606CE7-C0E2-49AA-B39A-2CCEA501C420}" srcOrd="1" destOrd="0" presId="urn:microsoft.com/office/officeart/2005/8/layout/orgChart1"/>
    <dgm:cxn modelId="{4B8DCE29-A931-4B9A-BF3C-89E8714C5858}" type="presOf" srcId="{A5113BD0-84F9-4F97-8BCC-658B50049210}" destId="{7A0D84B1-7E92-41B3-9862-78642E7528C8}" srcOrd="0" destOrd="0" presId="urn:microsoft.com/office/officeart/2005/8/layout/orgChart1"/>
    <dgm:cxn modelId="{B69FBE02-5029-4F93-BABF-A039BD39AA68}" type="presOf" srcId="{62AE92CE-E544-466F-B874-11D54844CE67}" destId="{C72778BD-EA43-4033-A7E7-9FCD28D537D5}" srcOrd="0" destOrd="0" presId="urn:microsoft.com/office/officeart/2005/8/layout/orgChart1"/>
    <dgm:cxn modelId="{38D7058B-542E-43CF-99E4-BDDE6FF8604C}" type="presOf" srcId="{A80F1947-6A8B-40D5-BDE9-0D6D7CBA7D68}" destId="{8348C77B-C88D-4E86-8764-F6EEDE4779A8}" srcOrd="0" destOrd="0" presId="urn:microsoft.com/office/officeart/2005/8/layout/orgChart1"/>
    <dgm:cxn modelId="{EA5BDC30-9BE3-4DB0-B19B-FA3B0D98914E}" type="presOf" srcId="{6A2B3203-44A8-49CA-94DE-DF73840BC7A2}" destId="{C5296DD8-4581-41C7-974F-85FC8AB9EEB0}" srcOrd="0" destOrd="0" presId="urn:microsoft.com/office/officeart/2005/8/layout/orgChart1"/>
    <dgm:cxn modelId="{C1CFC563-3E43-4B03-896C-097B4E3C7FAC}" type="presOf" srcId="{4DA81567-FD73-4229-808F-D607E6F1B65A}" destId="{92D60EA7-55D4-40C9-ADCE-839BE337E225}" srcOrd="0" destOrd="0" presId="urn:microsoft.com/office/officeart/2005/8/layout/orgChart1"/>
    <dgm:cxn modelId="{3C013796-6495-40E8-854C-E49B4ABCD963}" srcId="{3E525E34-34C5-4684-B3FE-896AD8B2ECAC}" destId="{7D6ABB76-BEB1-4353-AB55-14E8F5A753C3}" srcOrd="0" destOrd="0" parTransId="{105C3320-07BF-4C55-AC3A-3A80E20878AF}" sibTransId="{FC030636-3C7F-4D93-AA28-D8FDC04BD58D}"/>
    <dgm:cxn modelId="{224BA6AD-3D5A-4534-A791-5F10632EE9B0}" type="presOf" srcId="{64D4BE36-5F10-49D9-A659-08ED43DE0D10}" destId="{DCFB2794-5B04-4041-B24C-1E137635CE7B}" srcOrd="1" destOrd="0" presId="urn:microsoft.com/office/officeart/2005/8/layout/orgChart1"/>
    <dgm:cxn modelId="{B732F564-2851-4057-BA8B-8F3F6A417454}" type="presOf" srcId="{EFF26577-F59E-4EB9-856B-DC6C19BFAFCD}" destId="{92B6EC08-29CA-476B-80D3-5996679E7FC0}" srcOrd="0" destOrd="0" presId="urn:microsoft.com/office/officeart/2005/8/layout/orgChart1"/>
    <dgm:cxn modelId="{41D7246B-2A08-4DF3-9B09-D72899E1F9B5}" type="presOf" srcId="{5B4D5F24-433D-420A-90AC-3486E15B9CF6}" destId="{87D659AF-F53D-4BF2-B329-53E5C7241A5E}" srcOrd="0" destOrd="0" presId="urn:microsoft.com/office/officeart/2005/8/layout/orgChart1"/>
    <dgm:cxn modelId="{A9F1657C-EADF-4676-B71B-3325A5CFAC93}" type="presOf" srcId="{DDB514D1-303E-435B-9391-21681C202AD7}" destId="{F1FF1409-016A-42D5-AF53-F423992A8079}" srcOrd="0" destOrd="0" presId="urn:microsoft.com/office/officeart/2005/8/layout/orgChart1"/>
    <dgm:cxn modelId="{EF2BFF0C-4465-4A19-88FB-25EEF70AD9D5}" type="presOf" srcId="{3E525E34-34C5-4684-B3FE-896AD8B2ECAC}" destId="{D1F38DC1-24B2-4F48-ABAD-B86885D2BA0C}" srcOrd="1" destOrd="0" presId="urn:microsoft.com/office/officeart/2005/8/layout/orgChart1"/>
    <dgm:cxn modelId="{B793BD27-9CC6-41F4-B864-4DCE398B2CF3}" srcId="{AB21EF89-366A-45ED-9C5E-0109C4D8F27B}" destId="{4DA81567-FD73-4229-808F-D607E6F1B65A}" srcOrd="0" destOrd="0" parTransId="{BD9F4E38-E717-4542-89BE-89C489B05FA7}" sibTransId="{D40674F6-ECD9-463D-816C-110E5C066C89}"/>
    <dgm:cxn modelId="{9A246E23-8012-4BF8-A325-D7D7203AF7EC}" type="presOf" srcId="{4347AB44-DBA1-4B05-A8E1-906D161C1939}" destId="{E04400A0-4678-48E3-AC5B-38B0D98C1E4B}" srcOrd="0" destOrd="0" presId="urn:microsoft.com/office/officeart/2005/8/layout/orgChart1"/>
    <dgm:cxn modelId="{C4C6E387-16C2-4B0B-B587-2659BA6EC91B}" type="presOf" srcId="{613943ED-3077-4873-B562-A30A95A03155}" destId="{BCD37BDF-4A26-429E-8B4C-5946ED6F757C}" srcOrd="0" destOrd="0" presId="urn:microsoft.com/office/officeart/2005/8/layout/orgChart1"/>
    <dgm:cxn modelId="{9FE6BFF7-946F-4C67-BA23-BC16ED147C88}" type="presOf" srcId="{0DE81DA4-BABF-4C34-8907-6E189C70BE14}" destId="{62C79F97-44E5-448D-BC86-23FE1700882D}" srcOrd="0" destOrd="0" presId="urn:microsoft.com/office/officeart/2005/8/layout/orgChart1"/>
    <dgm:cxn modelId="{09B3F9FB-F0A6-4C86-BD3B-75DB15DEA0BA}" type="presOf" srcId="{5B220720-E877-4069-9964-11A16FBD7EDB}" destId="{DECAF078-A297-40BB-A2D4-11FA7964E41C}" srcOrd="1" destOrd="0" presId="urn:microsoft.com/office/officeart/2005/8/layout/orgChart1"/>
    <dgm:cxn modelId="{40881EF4-C85A-4FFB-8A1B-8E6A6793799B}" srcId="{15C57E66-828C-43E7-B9CB-6B3CB94BD0CF}" destId="{79C1DCF3-3B4F-44CE-A7CA-587ED3A29D59}" srcOrd="0" destOrd="0" parTransId="{9B9090B1-1A93-405F-B4CB-35E25C57B6ED}" sibTransId="{D2298D1E-03FC-4903-904A-F5D9D6E8776A}"/>
    <dgm:cxn modelId="{D24C2D3F-B834-4128-9260-406B3739B54E}" srcId="{DEC37B8F-40D5-4DA2-BF39-0DDCD9233FF9}" destId="{10CF7C0A-5968-4AE4-8787-4440A50417AC}" srcOrd="2" destOrd="0" parTransId="{63D123B1-F9E7-4714-B19E-E4C743937DC4}" sibTransId="{2B5DF2BC-A1B1-45A9-A4CB-6024C3E5F0C8}"/>
    <dgm:cxn modelId="{4CA1B28F-D2A0-439A-897F-031A94BA6201}" type="presOf" srcId="{AACBB0DC-C464-441A-B74A-560AB6C90DD0}" destId="{42228159-3800-4627-A1E9-349EDA5EF5D8}" srcOrd="0" destOrd="0" presId="urn:microsoft.com/office/officeart/2005/8/layout/orgChart1"/>
    <dgm:cxn modelId="{F9FFF4E7-3FE8-4C5D-A3FB-5A4D3632CBE9}" type="presOf" srcId="{DEC37B8F-40D5-4DA2-BF39-0DDCD9233FF9}" destId="{F6103E43-4E37-4BBD-BD09-5A578585C6B6}" srcOrd="1" destOrd="0" presId="urn:microsoft.com/office/officeart/2005/8/layout/orgChart1"/>
    <dgm:cxn modelId="{698074BA-2CE0-43F0-8589-3B39BD908FD1}" type="presOf" srcId="{DEC37B8F-40D5-4DA2-BF39-0DDCD9233FF9}" destId="{597CA629-783C-4D5F-9ADF-F0E4E6878A6E}" srcOrd="0" destOrd="0" presId="urn:microsoft.com/office/officeart/2005/8/layout/orgChart1"/>
    <dgm:cxn modelId="{084D8BBE-CB57-46C7-A443-65F826ECBBE9}" type="presOf" srcId="{5EB583F1-BE68-47DB-8BAA-E5299605FCD6}" destId="{09D8FF92-37AD-4D40-8A81-E20754E68131}" srcOrd="1" destOrd="0" presId="urn:microsoft.com/office/officeart/2005/8/layout/orgChart1"/>
    <dgm:cxn modelId="{41E1A636-DD25-4539-B8BA-1E8589224DB3}" srcId="{DEC37B8F-40D5-4DA2-BF39-0DDCD9233FF9}" destId="{DDB514D1-303E-435B-9391-21681C202AD7}" srcOrd="0" destOrd="0" parTransId="{62AE92CE-E544-466F-B874-11D54844CE67}" sibTransId="{313BC465-6F2C-4102-98D7-45E4D6A18EBF}"/>
    <dgm:cxn modelId="{2ABACB85-39C6-4360-A0FF-0C67FDEFA476}" srcId="{6A2B3203-44A8-49CA-94DE-DF73840BC7A2}" destId="{5EB583F1-BE68-47DB-8BAA-E5299605FCD6}" srcOrd="0" destOrd="0" parTransId="{A5113BD0-84F9-4F97-8BCC-658B50049210}" sibTransId="{809F77FC-85E4-4A33-B347-F81F2BD8DB58}"/>
    <dgm:cxn modelId="{0966AAD0-B439-4443-8A1B-B91ADC9C7AD7}" srcId="{4DA81567-FD73-4229-808F-D607E6F1B65A}" destId="{4347AB44-DBA1-4B05-A8E1-906D161C1939}" srcOrd="1" destOrd="0" parTransId="{C38E26A7-3424-43E1-AC85-E92127CB5058}" sibTransId="{C3B9563B-7B6F-47C3-91E5-DB5E5DE4776B}"/>
    <dgm:cxn modelId="{E8C8367D-CC6A-45AB-AD1C-CD380DA38D7E}" type="presOf" srcId="{4DA81567-FD73-4229-808F-D607E6F1B65A}" destId="{D41CC603-6679-4EBD-AD2D-965BF3F60530}" srcOrd="1" destOrd="0" presId="urn:microsoft.com/office/officeart/2005/8/layout/orgChart1"/>
    <dgm:cxn modelId="{3E94A7EA-9BD2-47A3-B3CA-9D2AEB49B06B}" srcId="{5B4D5F24-433D-420A-90AC-3486E15B9CF6}" destId="{DEC37B8F-40D5-4DA2-BF39-0DDCD9233FF9}" srcOrd="1" destOrd="0" parTransId="{2627ECFF-374F-4463-8C4F-80C1A6912C88}" sibTransId="{FC00A264-E503-4C02-B855-691BA1DC605B}"/>
    <dgm:cxn modelId="{C4FEBDA7-480D-4307-9522-EE7D79CB9331}" srcId="{3E525E34-34C5-4684-B3FE-896AD8B2ECAC}" destId="{B01D5E9E-02B3-430B-946E-8BE3B2C01A29}" srcOrd="1" destOrd="0" parTransId="{A80F1947-6A8B-40D5-BDE9-0D6D7CBA7D68}" sibTransId="{8283CAE3-0F0D-477D-BF9B-DFD2B15D8526}"/>
    <dgm:cxn modelId="{B1319D68-A91E-423C-B83B-0E167727C6D6}" type="presOf" srcId="{CF5EADA1-0CA6-4633-95A5-113EFC22860E}" destId="{8B598C8C-BC25-4D49-A396-49B6905975BF}" srcOrd="0" destOrd="0" presId="urn:microsoft.com/office/officeart/2005/8/layout/orgChart1"/>
    <dgm:cxn modelId="{E5D63A08-9AF9-414D-83C6-CE05E16EF113}" srcId="{DEC37B8F-40D5-4DA2-BF39-0DDCD9233FF9}" destId="{64D4BE36-5F10-49D9-A659-08ED43DE0D10}" srcOrd="1" destOrd="0" parTransId="{613943ED-3077-4873-B562-A30A95A03155}" sibTransId="{9F61724C-BAA0-4183-A5EF-3903D81A5134}"/>
    <dgm:cxn modelId="{31CF6770-D2C0-4BF5-AC92-BE6E76A20577}" srcId="{AFCAC822-67FC-4E56-B6CB-1E4292C4BA50}" destId="{7C07A511-6B3C-4C83-A684-2B43DF3DD877}" srcOrd="0" destOrd="0" parTransId="{DDE21FD7-74FB-49E4-A5BF-BE0C577EEE37}" sibTransId="{44E8F4A0-CB71-4066-BAAE-2C735309DB0D}"/>
    <dgm:cxn modelId="{7B4F84F1-FF71-4108-8DEA-1CCC5B4AC660}" type="presOf" srcId="{AFCAC822-67FC-4E56-B6CB-1E4292C4BA50}" destId="{A7B676EA-58E5-476A-B423-20B9DF060E56}" srcOrd="0" destOrd="0" presId="urn:microsoft.com/office/officeart/2005/8/layout/orgChart1"/>
    <dgm:cxn modelId="{91FCA8F2-9681-4E19-9843-178CC7E3EAF6}" type="presOf" srcId="{5B220720-E877-4069-9964-11A16FBD7EDB}" destId="{6308526E-2CC3-4A45-9E51-5462F92C79C9}" srcOrd="0" destOrd="0" presId="urn:microsoft.com/office/officeart/2005/8/layout/orgChart1"/>
    <dgm:cxn modelId="{13B4248C-6320-4703-9EB0-8F1FD65F0C1F}" type="presOf" srcId="{10CF7C0A-5968-4AE4-8787-4440A50417AC}" destId="{0C565DE2-38E1-445A-95B4-EA756768DCF8}" srcOrd="0" destOrd="0" presId="urn:microsoft.com/office/officeart/2005/8/layout/orgChart1"/>
    <dgm:cxn modelId="{8EFCDFB9-9A26-412E-B7B6-303925AB0FC9}" type="presOf" srcId="{79C1DCF3-3B4F-44CE-A7CA-587ED3A29D59}" destId="{F6979EE2-6819-4AD5-AE7C-78F09F19806C}" srcOrd="0" destOrd="0" presId="urn:microsoft.com/office/officeart/2005/8/layout/orgChart1"/>
    <dgm:cxn modelId="{BA16FD43-7F0D-4D64-AD42-7CE89E152D93}" type="presOf" srcId="{B01D5E9E-02B3-430B-946E-8BE3B2C01A29}" destId="{3B913B45-3591-4255-A884-2A4F1155AF09}" srcOrd="0" destOrd="0" presId="urn:microsoft.com/office/officeart/2005/8/layout/orgChart1"/>
    <dgm:cxn modelId="{D35D78EC-0EF9-42EB-813B-173C5EBFB004}" type="presOf" srcId="{3E0F53D8-D4B6-4C0D-8825-4C1DD86D2876}" destId="{29D45115-D25D-44EC-AA2A-960E738A3760}" srcOrd="1" destOrd="0" presId="urn:microsoft.com/office/officeart/2005/8/layout/orgChart1"/>
    <dgm:cxn modelId="{B4A7099D-676C-44FF-9743-D668B4A16BE8}" type="presOf" srcId="{DDB514D1-303E-435B-9391-21681C202AD7}" destId="{C1DA49B9-23B6-42CB-B7BE-2FF0BC28E112}" srcOrd="1" destOrd="0" presId="urn:microsoft.com/office/officeart/2005/8/layout/orgChart1"/>
    <dgm:cxn modelId="{B8C1AA83-20AF-4786-9879-A2E3171FA19D}" srcId="{B01D5E9E-02B3-430B-946E-8BE3B2C01A29}" destId="{5B220720-E877-4069-9964-11A16FBD7EDB}" srcOrd="0" destOrd="0" parTransId="{06330489-BC28-4F94-89BB-5C78BDAAEAA3}" sibTransId="{5C1173FE-2E91-4DE4-9A24-29E3B08D6FD3}"/>
    <dgm:cxn modelId="{65884120-3308-48C8-B203-7198C2C90EF8}" type="presOf" srcId="{06330489-BC28-4F94-89BB-5C78BDAAEAA3}" destId="{227FA376-2337-4027-8628-F1BD7B982421}" srcOrd="0" destOrd="0" presId="urn:microsoft.com/office/officeart/2005/8/layout/orgChart1"/>
    <dgm:cxn modelId="{55D5D565-A978-4FF0-B073-EC9831CCF495}" type="presOf" srcId="{00E4E923-59C9-4F5E-BB44-8FB84840241B}" destId="{E06A02C3-A648-45C6-8DC8-C783639806D1}" srcOrd="0" destOrd="0" presId="urn:microsoft.com/office/officeart/2005/8/layout/orgChart1"/>
    <dgm:cxn modelId="{B8A40917-FF24-41A2-9092-44851298500A}" type="presOf" srcId="{3E525E34-34C5-4684-B3FE-896AD8B2ECAC}" destId="{3D618962-2AAE-4284-B709-3CE535623271}" srcOrd="0" destOrd="0" presId="urn:microsoft.com/office/officeart/2005/8/layout/orgChart1"/>
    <dgm:cxn modelId="{CC467C71-F2FD-4CD3-ACC7-911EC1387DF1}" srcId="{5B4D5F24-433D-420A-90AC-3486E15B9CF6}" destId="{AFCAC822-67FC-4E56-B6CB-1E4292C4BA50}" srcOrd="0" destOrd="0" parTransId="{C653542D-1034-4A34-AE68-CC3A58DEEDA5}" sibTransId="{514CA42C-5BFB-4CA5-82C2-F9A2B4EE5BD4}"/>
    <dgm:cxn modelId="{5CF1DA5B-6DEA-45D9-B656-68EC066E5D89}" type="presOf" srcId="{63D123B1-F9E7-4714-B19E-E4C743937DC4}" destId="{65F52D1F-D146-4F60-9F75-10937BFD063C}" srcOrd="0" destOrd="0" presId="urn:microsoft.com/office/officeart/2005/8/layout/orgChart1"/>
    <dgm:cxn modelId="{F4072DFE-98A1-4AA7-8543-D4050A426CAB}" type="presOf" srcId="{64D4BE36-5F10-49D9-A659-08ED43DE0D10}" destId="{376B7C79-1F8E-4BC8-A209-CA4154131F9D}" srcOrd="0" destOrd="0" presId="urn:microsoft.com/office/officeart/2005/8/layout/orgChart1"/>
    <dgm:cxn modelId="{C350DC95-9E1B-4DF3-B1CF-9D87030F7F90}" type="presOf" srcId="{5B4D5F24-433D-420A-90AC-3486E15B9CF6}" destId="{7B43BFD3-98E4-4B1B-BB51-13A3232B03C2}" srcOrd="1" destOrd="0" presId="urn:microsoft.com/office/officeart/2005/8/layout/orgChart1"/>
    <dgm:cxn modelId="{B48C8B2C-AFD8-4B55-8B90-5AAFEBB41951}" type="presOf" srcId="{15C57E66-828C-43E7-B9CB-6B3CB94BD0CF}" destId="{760ACB04-070C-4D18-B36D-B080AF6F5D52}" srcOrd="0" destOrd="0" presId="urn:microsoft.com/office/officeart/2005/8/layout/orgChart1"/>
    <dgm:cxn modelId="{163A9EDD-657F-46C6-AFA4-A11BAB7FFB5D}" srcId="{EFF26577-F59E-4EB9-856B-DC6C19BFAFCD}" destId="{3E525E34-34C5-4684-B3FE-896AD8B2ECAC}" srcOrd="1" destOrd="0" parTransId="{E0938F13-C253-480B-8A0E-43AD607488BB}" sibTransId="{4BF0DB90-2CD0-4403-9919-4C58624AC05C}"/>
    <dgm:cxn modelId="{0F1990AC-77DC-4FE5-8F6C-B63F95E64271}" type="presOf" srcId="{375772B4-AB14-482E-82A3-63DF08122915}" destId="{9F8A4CD0-F597-4DAB-B669-4168D24F8BF9}" srcOrd="1" destOrd="0" presId="urn:microsoft.com/office/officeart/2005/8/layout/orgChart1"/>
    <dgm:cxn modelId="{5CEA22EC-04A6-482F-A808-9BA6494282F5}" type="presOf" srcId="{AB21EF89-366A-45ED-9C5E-0109C4D8F27B}" destId="{061CFB57-4A7E-4B9A-A21D-CC3D2C653526}" srcOrd="0" destOrd="0" presId="urn:microsoft.com/office/officeart/2005/8/layout/orgChart1"/>
    <dgm:cxn modelId="{8B82068B-29A4-4A1A-A677-4E610EA07B6C}" type="presOf" srcId="{EFF26577-F59E-4EB9-856B-DC6C19BFAFCD}" destId="{A4809CDA-BB81-4EDD-AEE5-88774281AA64}" srcOrd="1" destOrd="0" presId="urn:microsoft.com/office/officeart/2005/8/layout/orgChart1"/>
    <dgm:cxn modelId="{47D7BE86-347E-4A57-9A4A-DF129B8B910B}" type="presOf" srcId="{A23AA004-B862-40F1-BFCC-6704D9E1CE9D}" destId="{2C2D1113-6BFC-46A4-8016-9FF919A5C3C7}" srcOrd="0" destOrd="0" presId="urn:microsoft.com/office/officeart/2005/8/layout/orgChart1"/>
    <dgm:cxn modelId="{58F79370-1201-4B68-BFD3-ADB7B900657D}" type="presOf" srcId="{00E4E923-59C9-4F5E-BB44-8FB84840241B}" destId="{BE7FE196-4540-48B8-9C4B-9516F933A035}" srcOrd="1" destOrd="0" presId="urn:microsoft.com/office/officeart/2005/8/layout/orgChart1"/>
    <dgm:cxn modelId="{0809650F-00ED-4D3C-80B2-1E0E326B6C7E}" type="presOf" srcId="{1C8B6C6A-E6D8-4DDC-8D10-9DEDF377A32C}" destId="{1741B6EC-F2F4-467A-8479-76E919E898A9}" srcOrd="0" destOrd="0" presId="urn:microsoft.com/office/officeart/2005/8/layout/orgChart1"/>
    <dgm:cxn modelId="{0268AA97-A9A3-4173-824C-2BEED95AFFDE}" type="presOf" srcId="{DBA4B949-0BE3-40B3-9E1C-91F0C09A5AF8}" destId="{46412BE8-DA8A-4F39-ACBB-778B32DA49F2}" srcOrd="1" destOrd="0" presId="urn:microsoft.com/office/officeart/2005/8/layout/orgChart1"/>
    <dgm:cxn modelId="{766FFF89-E111-4D1E-95F3-2CC8F3A4700B}" type="presOf" srcId="{C653542D-1034-4A34-AE68-CC3A58DEEDA5}" destId="{943BDF9B-AF10-4DE4-9A2B-ED1FE257D620}" srcOrd="0" destOrd="0" presId="urn:microsoft.com/office/officeart/2005/8/layout/orgChart1"/>
    <dgm:cxn modelId="{25B3D655-8755-4066-8A46-ECFD5096127F}" type="presOf" srcId="{7D6ABB76-BEB1-4353-AB55-14E8F5A753C3}" destId="{DB49D47D-3B3F-4213-93B0-604768C54419}" srcOrd="0" destOrd="0" presId="urn:microsoft.com/office/officeart/2005/8/layout/orgChart1"/>
    <dgm:cxn modelId="{C786CF21-6FF7-4A34-B84A-244AA64F180E}" type="presOf" srcId="{0DE81DA4-BABF-4C34-8907-6E189C70BE14}" destId="{7B8258C9-6715-4328-9090-02BE2DD11DFF}" srcOrd="1" destOrd="0" presId="urn:microsoft.com/office/officeart/2005/8/layout/orgChart1"/>
    <dgm:cxn modelId="{1823928C-CE64-4445-B6F9-AD09E2E5AB7D}" type="presOf" srcId="{6A2B3203-44A8-49CA-94DE-DF73840BC7A2}" destId="{8390E1B5-662D-414C-B9CE-67008E5BC5A8}" srcOrd="1" destOrd="0" presId="urn:microsoft.com/office/officeart/2005/8/layout/orgChart1"/>
    <dgm:cxn modelId="{2EB1B704-121E-44E9-A290-FAAC9AE78895}" type="presOf" srcId="{2627ECFF-374F-4463-8C4F-80C1A6912C88}" destId="{EC591F8A-4860-4715-B885-E4A5A8A4A757}" srcOrd="0" destOrd="0" presId="urn:microsoft.com/office/officeart/2005/8/layout/orgChart1"/>
    <dgm:cxn modelId="{54635F72-4929-4C61-90AE-2606A362D343}" type="presOf" srcId="{4347AB44-DBA1-4B05-A8E1-906D161C1939}" destId="{23F4C16F-535A-422E-A5B7-044D7451BB19}" srcOrd="1" destOrd="0" presId="urn:microsoft.com/office/officeart/2005/8/layout/orgChart1"/>
    <dgm:cxn modelId="{FA144ECD-E937-4226-A9D8-0150F8DE0ACB}" srcId="{5B4D5F24-433D-420A-90AC-3486E15B9CF6}" destId="{6A2B3203-44A8-49CA-94DE-DF73840BC7A2}" srcOrd="2" destOrd="0" parTransId="{AACBB0DC-C464-441A-B74A-560AB6C90DD0}" sibTransId="{0301F8CF-98C5-4394-AAD4-72186D2E877B}"/>
    <dgm:cxn modelId="{CF716A52-C8C1-45A6-A120-AC36215C5127}" type="presOf" srcId="{DBA4B949-0BE3-40B3-9E1C-91F0C09A5AF8}" destId="{C06EF062-313F-407D-B90C-C955B8D29B69}" srcOrd="0" destOrd="0" presId="urn:microsoft.com/office/officeart/2005/8/layout/orgChart1"/>
    <dgm:cxn modelId="{66FB1C6D-C94A-4D79-B344-6F14951165F2}" srcId="{EFF26577-F59E-4EB9-856B-DC6C19BFAFCD}" destId="{AB21EF89-366A-45ED-9C5E-0109C4D8F27B}" srcOrd="0" destOrd="0" parTransId="{6FB7B4C4-F6D5-423D-A211-D3807D938589}" sibTransId="{3D66A239-43FA-4BA7-BA0D-16B0FFDFF28E}"/>
    <dgm:cxn modelId="{6ACF92FA-9F62-4F1D-BBB2-F51F14FE7F5D}" type="presOf" srcId="{3E0F53D8-D4B6-4C0D-8825-4C1DD86D2876}" destId="{49526037-B9B9-48AC-A41F-FC33DA944DF2}" srcOrd="0" destOrd="0" presId="urn:microsoft.com/office/officeart/2005/8/layout/orgChart1"/>
    <dgm:cxn modelId="{BDDE5E66-913F-4A2D-892E-B28C89177EA0}" type="presOf" srcId="{C38E26A7-3424-43E1-AC85-E92127CB5058}" destId="{F06FAB05-0010-443F-9EEE-33909DD02278}" srcOrd="0" destOrd="0" presId="urn:microsoft.com/office/officeart/2005/8/layout/orgChart1"/>
    <dgm:cxn modelId="{E188A0A5-1BA2-434D-8C90-9247A858CFAB}" type="presOf" srcId="{DDE21FD7-74FB-49E4-A5BF-BE0C577EEE37}" destId="{5F37152F-39CB-4000-A0DD-4574419D8F9B}" srcOrd="0" destOrd="0" presId="urn:microsoft.com/office/officeart/2005/8/layout/orgChart1"/>
    <dgm:cxn modelId="{6E4CBD2A-F5E6-44F8-8532-757E66C89D07}" srcId="{AFCAC822-67FC-4E56-B6CB-1E4292C4BA50}" destId="{00E4E923-59C9-4F5E-BB44-8FB84840241B}" srcOrd="1" destOrd="0" parTransId="{BAB77826-2430-401E-A3EF-D3C75ACBFA84}" sibTransId="{0F5F972B-C5F7-4689-A1A7-1F176501359C}"/>
    <dgm:cxn modelId="{992207EC-B863-4CA0-A416-6AA8A6B71EFB}" srcId="{15C57E66-828C-43E7-B9CB-6B3CB94BD0CF}" destId="{EFF26577-F59E-4EB9-856B-DC6C19BFAFCD}" srcOrd="1" destOrd="0" parTransId="{C9879DDF-F11F-44ED-82B1-88CA0B2E85FD}" sibTransId="{6598B95C-9A22-41FC-BB20-EB274A014903}"/>
    <dgm:cxn modelId="{A292787F-483D-4961-A30C-3514E5EF233C}" type="presOf" srcId="{10CF7C0A-5968-4AE4-8787-4440A50417AC}" destId="{87297E47-8377-4A0E-B7B8-D24322E2E8B3}" srcOrd="1" destOrd="0" presId="urn:microsoft.com/office/officeart/2005/8/layout/orgChart1"/>
    <dgm:cxn modelId="{8B7618FA-A44F-4454-BCC0-B76C915D37AF}" srcId="{5B4D5F24-433D-420A-90AC-3486E15B9CF6}" destId="{DBA4B949-0BE3-40B3-9E1C-91F0C09A5AF8}" srcOrd="3" destOrd="0" parTransId="{1B370EDD-5C63-49FD-8885-942D08DC5F8F}" sibTransId="{7790841A-18D0-4565-B237-AA95CA2D8CAC}"/>
    <dgm:cxn modelId="{D0797831-57F6-4703-9AA4-DB339AB0442C}" type="presOf" srcId="{79C1DCF3-3B4F-44CE-A7CA-587ED3A29D59}" destId="{AC49D91A-7C1F-4745-B7E2-B1DDB9C8B720}" srcOrd="1" destOrd="0" presId="urn:microsoft.com/office/officeart/2005/8/layout/orgChart1"/>
    <dgm:cxn modelId="{DF9AE176-1509-4C35-ACA4-9991EA09B0AA}" type="presOf" srcId="{6FB7B4C4-F6D5-423D-A211-D3807D938589}" destId="{253B766E-4AE5-4E74-AD5C-06FDC81C3A68}" srcOrd="0" destOrd="0" presId="urn:microsoft.com/office/officeart/2005/8/layout/orgChart1"/>
    <dgm:cxn modelId="{BEAE2E65-A9C6-40B5-AD99-0C99B27DC13B}" srcId="{4DA81567-FD73-4229-808F-D607E6F1B65A}" destId="{375772B4-AB14-482E-82A3-63DF08122915}" srcOrd="0" destOrd="0" parTransId="{A23AA004-B862-40F1-BFCC-6704D9E1CE9D}" sibTransId="{A66CA91F-AF09-4793-B778-44364C1617C3}"/>
    <dgm:cxn modelId="{16CE2302-4B86-4CC4-BEF7-7F1680A4D5FC}" type="presOf" srcId="{B01D5E9E-02B3-430B-946E-8BE3B2C01A29}" destId="{08A2F673-34F2-42E2-AE71-15EA502733A6}" srcOrd="1" destOrd="0" presId="urn:microsoft.com/office/officeart/2005/8/layout/orgChart1"/>
    <dgm:cxn modelId="{5700F5EF-999A-47EF-94FB-505813391489}" type="presOf" srcId="{105C3320-07BF-4C55-AC3A-3A80E20878AF}" destId="{EA26DEB9-05E8-4016-A9E5-A23E4A9F5179}" srcOrd="0" destOrd="0" presId="urn:microsoft.com/office/officeart/2005/8/layout/orgChart1"/>
    <dgm:cxn modelId="{07883881-B5A3-499B-9A66-BF4F90F8AF75}" type="presOf" srcId="{AB21EF89-366A-45ED-9C5E-0109C4D8F27B}" destId="{11C75FC3-8FC2-41B3-AABC-B4AC9FF44734}" srcOrd="1" destOrd="0" presId="urn:microsoft.com/office/officeart/2005/8/layout/orgChart1"/>
    <dgm:cxn modelId="{0308F42B-81CA-4B83-8345-0E5DCAC9BA01}" type="presOf" srcId="{7C07A511-6B3C-4C83-A684-2B43DF3DD877}" destId="{72B12B55-D252-45B2-8357-D97292B63D5B}" srcOrd="1" destOrd="0" presId="urn:microsoft.com/office/officeart/2005/8/layout/orgChart1"/>
    <dgm:cxn modelId="{45CE4ECA-83A9-48EB-A884-4281E75F8B2C}" type="presOf" srcId="{1B370EDD-5C63-49FD-8885-942D08DC5F8F}" destId="{ACBC484A-92F0-4CE5-B6D7-1A4E49F40AEB}" srcOrd="0" destOrd="0" presId="urn:microsoft.com/office/officeart/2005/8/layout/orgChart1"/>
    <dgm:cxn modelId="{76A10CAB-A85C-4518-9375-C55437704B74}" type="presOf" srcId="{E0938F13-C253-480B-8A0E-43AD607488BB}" destId="{E14A3C0D-B7DD-4475-8062-F3E806FFCACB}" srcOrd="0" destOrd="0" presId="urn:microsoft.com/office/officeart/2005/8/layout/orgChart1"/>
    <dgm:cxn modelId="{ABCCEE25-C9BF-4E0B-B37E-7B0B107CE2C1}" type="presOf" srcId="{BD9F4E38-E717-4542-89BE-89C489B05FA7}" destId="{BCFF8001-AE7E-43A5-82BA-8054D4921C9B}" srcOrd="0" destOrd="0" presId="urn:microsoft.com/office/officeart/2005/8/layout/orgChart1"/>
    <dgm:cxn modelId="{CED6ED9F-BF6B-459A-8D68-C471DF0746CC}" srcId="{7D6ABB76-BEB1-4353-AB55-14E8F5A753C3}" destId="{0DE81DA4-BABF-4C34-8907-6E189C70BE14}" srcOrd="0" destOrd="0" parTransId="{F7B1B2AA-2D13-46B1-B533-14DA4BBADE9F}" sibTransId="{12DB719B-5A7C-4B3F-A9FF-2010D8BE468F}"/>
    <dgm:cxn modelId="{59D46D48-E8FA-45DD-8043-82175D3CC1CB}" srcId="{AFCAC822-67FC-4E56-B6CB-1E4292C4BA50}" destId="{3E0F53D8-D4B6-4C0D-8825-4C1DD86D2876}" srcOrd="2" destOrd="0" parTransId="{CF5EADA1-0CA6-4633-95A5-113EFC22860E}" sibTransId="{25F5EFDC-25AE-455D-932C-18539BBF3F29}"/>
    <dgm:cxn modelId="{401F1DBA-945B-4A8C-BEE5-7D17AA4B183F}" type="presOf" srcId="{7C07A511-6B3C-4C83-A684-2B43DF3DD877}" destId="{94B88490-DF54-435D-A6A2-4786EF2CAC49}" srcOrd="0" destOrd="0" presId="urn:microsoft.com/office/officeart/2005/8/layout/orgChart1"/>
    <dgm:cxn modelId="{CFD8771A-CACC-47B1-8A7E-064060082A9F}" type="presOf" srcId="{375772B4-AB14-482E-82A3-63DF08122915}" destId="{767A8F6C-E61B-46BC-BFAF-F0B22D8A1CC8}" srcOrd="0" destOrd="0" presId="urn:microsoft.com/office/officeart/2005/8/layout/orgChart1"/>
    <dgm:cxn modelId="{1DCA922C-71C0-487C-AEC0-76C1B669C8B0}" type="presOf" srcId="{F7B1B2AA-2D13-46B1-B533-14DA4BBADE9F}" destId="{21FC512D-EB98-45C6-985D-8952D991D7FC}" srcOrd="0" destOrd="0" presId="urn:microsoft.com/office/officeart/2005/8/layout/orgChart1"/>
    <dgm:cxn modelId="{B90A2F8D-3A55-42AE-95F8-B786955ECFEE}" type="presOf" srcId="{5EB583F1-BE68-47DB-8BAA-E5299605FCD6}" destId="{86EA8F70-EDE7-4447-A83D-C45DD8C9B521}" srcOrd="0" destOrd="0" presId="urn:microsoft.com/office/officeart/2005/8/layout/orgChart1"/>
    <dgm:cxn modelId="{FD7CF207-ABCD-4335-B605-50E1DE7EC274}" type="presOf" srcId="{7D6ABB76-BEB1-4353-AB55-14E8F5A753C3}" destId="{9FD85EE0-A679-43BF-B894-CB3E0EC7E1BB}" srcOrd="1" destOrd="0" presId="urn:microsoft.com/office/officeart/2005/8/layout/orgChart1"/>
    <dgm:cxn modelId="{80937E14-9472-4333-900F-8E2922AECBFE}" type="presParOf" srcId="{760ACB04-070C-4D18-B36D-B080AF6F5D52}" destId="{B7DF2C9C-C7D6-4A72-8113-49AAB82BE178}" srcOrd="0" destOrd="0" presId="urn:microsoft.com/office/officeart/2005/8/layout/orgChart1"/>
    <dgm:cxn modelId="{B6D8DADD-454A-44B6-BADF-9538E35D034E}" type="presParOf" srcId="{B7DF2C9C-C7D6-4A72-8113-49AAB82BE178}" destId="{CCEBB296-C4E2-4FE7-B654-5C0518F0728F}" srcOrd="0" destOrd="0" presId="urn:microsoft.com/office/officeart/2005/8/layout/orgChart1"/>
    <dgm:cxn modelId="{E25286B1-A351-41D8-AC38-FE646FC229FA}" type="presParOf" srcId="{CCEBB296-C4E2-4FE7-B654-5C0518F0728F}" destId="{F6979EE2-6819-4AD5-AE7C-78F09F19806C}" srcOrd="0" destOrd="0" presId="urn:microsoft.com/office/officeart/2005/8/layout/orgChart1"/>
    <dgm:cxn modelId="{B878FAF5-8B64-4C03-83A9-ED9DA34E259C}" type="presParOf" srcId="{CCEBB296-C4E2-4FE7-B654-5C0518F0728F}" destId="{AC49D91A-7C1F-4745-B7E2-B1DDB9C8B720}" srcOrd="1" destOrd="0" presId="urn:microsoft.com/office/officeart/2005/8/layout/orgChart1"/>
    <dgm:cxn modelId="{4F1267C4-9A9B-4115-BB0E-591547B7D7FE}" type="presParOf" srcId="{B7DF2C9C-C7D6-4A72-8113-49AAB82BE178}" destId="{6000C823-1352-400F-9CC3-F289BFD0970D}" srcOrd="1" destOrd="0" presId="urn:microsoft.com/office/officeart/2005/8/layout/orgChart1"/>
    <dgm:cxn modelId="{7FAB381C-E5F3-42EF-8B91-84FD58857DB8}" type="presParOf" srcId="{B7DF2C9C-C7D6-4A72-8113-49AAB82BE178}" destId="{FE994FEA-63AE-4F54-A7E5-37DAC1FCE2E9}" srcOrd="2" destOrd="0" presId="urn:microsoft.com/office/officeart/2005/8/layout/orgChart1"/>
    <dgm:cxn modelId="{99D9272B-3F3B-45ED-80E2-34628363A62E}" type="presParOf" srcId="{760ACB04-070C-4D18-B36D-B080AF6F5D52}" destId="{E04433F4-D7AA-458C-A9AB-4A90980B0275}" srcOrd="1" destOrd="0" presId="urn:microsoft.com/office/officeart/2005/8/layout/orgChart1"/>
    <dgm:cxn modelId="{D9CA736C-B268-4092-9C2E-F6432B67E293}" type="presParOf" srcId="{E04433F4-D7AA-458C-A9AB-4A90980B0275}" destId="{69F98D42-D7DB-46DF-8E1F-721FFF9501E6}" srcOrd="0" destOrd="0" presId="urn:microsoft.com/office/officeart/2005/8/layout/orgChart1"/>
    <dgm:cxn modelId="{E7FD88B4-943C-4826-9B8A-82C3732DBDFC}" type="presParOf" srcId="{69F98D42-D7DB-46DF-8E1F-721FFF9501E6}" destId="{92B6EC08-29CA-476B-80D3-5996679E7FC0}" srcOrd="0" destOrd="0" presId="urn:microsoft.com/office/officeart/2005/8/layout/orgChart1"/>
    <dgm:cxn modelId="{90760A61-A140-4DD3-8C90-92E20308031D}" type="presParOf" srcId="{69F98D42-D7DB-46DF-8E1F-721FFF9501E6}" destId="{A4809CDA-BB81-4EDD-AEE5-88774281AA64}" srcOrd="1" destOrd="0" presId="urn:microsoft.com/office/officeart/2005/8/layout/orgChart1"/>
    <dgm:cxn modelId="{0EF8CF8B-9324-4969-9987-B430244317B9}" type="presParOf" srcId="{E04433F4-D7AA-458C-A9AB-4A90980B0275}" destId="{BE831579-503D-428B-A0E7-07E2FE3602C3}" srcOrd="1" destOrd="0" presId="urn:microsoft.com/office/officeart/2005/8/layout/orgChart1"/>
    <dgm:cxn modelId="{EAB82457-9BD2-43E8-973D-ED9E87FC8B37}" type="presParOf" srcId="{BE831579-503D-428B-A0E7-07E2FE3602C3}" destId="{253B766E-4AE5-4E74-AD5C-06FDC81C3A68}" srcOrd="0" destOrd="0" presId="urn:microsoft.com/office/officeart/2005/8/layout/orgChart1"/>
    <dgm:cxn modelId="{CCB58F42-2F59-48AA-A789-03002F12DDBF}" type="presParOf" srcId="{BE831579-503D-428B-A0E7-07E2FE3602C3}" destId="{7EE2A14F-EE47-4921-9E5C-EF38EE66D380}" srcOrd="1" destOrd="0" presId="urn:microsoft.com/office/officeart/2005/8/layout/orgChart1"/>
    <dgm:cxn modelId="{343671DB-3F08-4CBE-8DED-C964FF0C2682}" type="presParOf" srcId="{7EE2A14F-EE47-4921-9E5C-EF38EE66D380}" destId="{4B920640-5C0F-4CDB-B0F2-61A44BB893C0}" srcOrd="0" destOrd="0" presId="urn:microsoft.com/office/officeart/2005/8/layout/orgChart1"/>
    <dgm:cxn modelId="{31C1555A-5795-4A4A-9042-B46AA58B37E5}" type="presParOf" srcId="{4B920640-5C0F-4CDB-B0F2-61A44BB893C0}" destId="{061CFB57-4A7E-4B9A-A21D-CC3D2C653526}" srcOrd="0" destOrd="0" presId="urn:microsoft.com/office/officeart/2005/8/layout/orgChart1"/>
    <dgm:cxn modelId="{1B621A88-C288-4F24-942A-D8EF11DE989C}" type="presParOf" srcId="{4B920640-5C0F-4CDB-B0F2-61A44BB893C0}" destId="{11C75FC3-8FC2-41B3-AABC-B4AC9FF44734}" srcOrd="1" destOrd="0" presId="urn:microsoft.com/office/officeart/2005/8/layout/orgChart1"/>
    <dgm:cxn modelId="{2317377A-508E-4067-B570-685162CB9BCB}" type="presParOf" srcId="{7EE2A14F-EE47-4921-9E5C-EF38EE66D380}" destId="{94C1310E-AC84-45AD-BF52-DC2173DFE662}" srcOrd="1" destOrd="0" presId="urn:microsoft.com/office/officeart/2005/8/layout/orgChart1"/>
    <dgm:cxn modelId="{A82AC70F-89BF-461D-AB82-D9A423527C04}" type="presParOf" srcId="{94C1310E-AC84-45AD-BF52-DC2173DFE662}" destId="{BCFF8001-AE7E-43A5-82BA-8054D4921C9B}" srcOrd="0" destOrd="0" presId="urn:microsoft.com/office/officeart/2005/8/layout/orgChart1"/>
    <dgm:cxn modelId="{6CE5A004-A4D8-4463-AAAB-9F44201AD7FA}" type="presParOf" srcId="{94C1310E-AC84-45AD-BF52-DC2173DFE662}" destId="{4F807862-02B9-42A1-99EF-BECE3A244EAE}" srcOrd="1" destOrd="0" presId="urn:microsoft.com/office/officeart/2005/8/layout/orgChart1"/>
    <dgm:cxn modelId="{38E50AD0-B996-4319-B7CE-863D6FE55D8D}" type="presParOf" srcId="{4F807862-02B9-42A1-99EF-BECE3A244EAE}" destId="{06A15E4C-5F1C-445B-88E9-3EADD8323D0C}" srcOrd="0" destOrd="0" presId="urn:microsoft.com/office/officeart/2005/8/layout/orgChart1"/>
    <dgm:cxn modelId="{5F112051-4191-4FE5-AF41-90775475DEA7}" type="presParOf" srcId="{06A15E4C-5F1C-445B-88E9-3EADD8323D0C}" destId="{92D60EA7-55D4-40C9-ADCE-839BE337E225}" srcOrd="0" destOrd="0" presId="urn:microsoft.com/office/officeart/2005/8/layout/orgChart1"/>
    <dgm:cxn modelId="{8B30FC5D-1917-4D27-B9C5-B81FEF2550E5}" type="presParOf" srcId="{06A15E4C-5F1C-445B-88E9-3EADD8323D0C}" destId="{D41CC603-6679-4EBD-AD2D-965BF3F60530}" srcOrd="1" destOrd="0" presId="urn:microsoft.com/office/officeart/2005/8/layout/orgChart1"/>
    <dgm:cxn modelId="{C9D4237C-706C-4C47-A705-AA6DCA495044}" type="presParOf" srcId="{4F807862-02B9-42A1-99EF-BECE3A244EAE}" destId="{2DDE8E50-5C38-4D58-B8BA-34A9B47CC3FB}" srcOrd="1" destOrd="0" presId="urn:microsoft.com/office/officeart/2005/8/layout/orgChart1"/>
    <dgm:cxn modelId="{7AE032CF-56AB-4243-94C6-161C4DF8ED15}" type="presParOf" srcId="{2DDE8E50-5C38-4D58-B8BA-34A9B47CC3FB}" destId="{2C2D1113-6BFC-46A4-8016-9FF919A5C3C7}" srcOrd="0" destOrd="0" presId="urn:microsoft.com/office/officeart/2005/8/layout/orgChart1"/>
    <dgm:cxn modelId="{7349C0B2-292B-4BF7-8B18-A32DBF6859E0}" type="presParOf" srcId="{2DDE8E50-5C38-4D58-B8BA-34A9B47CC3FB}" destId="{90365319-181B-44ED-9BA9-747EED5635AC}" srcOrd="1" destOrd="0" presId="urn:microsoft.com/office/officeart/2005/8/layout/orgChart1"/>
    <dgm:cxn modelId="{923D6652-0E39-487E-AE14-97A39F2505C3}" type="presParOf" srcId="{90365319-181B-44ED-9BA9-747EED5635AC}" destId="{F861542C-4FB5-4B5C-908A-AFB4D105449A}" srcOrd="0" destOrd="0" presId="urn:microsoft.com/office/officeart/2005/8/layout/orgChart1"/>
    <dgm:cxn modelId="{B9C7E828-3030-416C-AAFE-BF41760B2E6B}" type="presParOf" srcId="{F861542C-4FB5-4B5C-908A-AFB4D105449A}" destId="{767A8F6C-E61B-46BC-BFAF-F0B22D8A1CC8}" srcOrd="0" destOrd="0" presId="urn:microsoft.com/office/officeart/2005/8/layout/orgChart1"/>
    <dgm:cxn modelId="{98394F23-45AA-4574-A7F3-2BE7FBF8E560}" type="presParOf" srcId="{F861542C-4FB5-4B5C-908A-AFB4D105449A}" destId="{9F8A4CD0-F597-4DAB-B669-4168D24F8BF9}" srcOrd="1" destOrd="0" presId="urn:microsoft.com/office/officeart/2005/8/layout/orgChart1"/>
    <dgm:cxn modelId="{F7A4DC0D-9AEE-400E-83CD-109193C82925}" type="presParOf" srcId="{90365319-181B-44ED-9BA9-747EED5635AC}" destId="{78751EE8-BAFA-4AC5-868B-BCE0833BCB97}" srcOrd="1" destOrd="0" presId="urn:microsoft.com/office/officeart/2005/8/layout/orgChart1"/>
    <dgm:cxn modelId="{09BAEA82-2B17-4BEC-B855-FEEA4C14A173}" type="presParOf" srcId="{90365319-181B-44ED-9BA9-747EED5635AC}" destId="{7F1844DC-3785-4F70-B632-ED486B3EF82C}" srcOrd="2" destOrd="0" presId="urn:microsoft.com/office/officeart/2005/8/layout/orgChart1"/>
    <dgm:cxn modelId="{3F623E2B-8955-4470-9DAF-E9583F11AFAA}" type="presParOf" srcId="{2DDE8E50-5C38-4D58-B8BA-34A9B47CC3FB}" destId="{F06FAB05-0010-443F-9EEE-33909DD02278}" srcOrd="2" destOrd="0" presId="urn:microsoft.com/office/officeart/2005/8/layout/orgChart1"/>
    <dgm:cxn modelId="{3CDB07BD-E78C-48A5-99B5-A821669910CD}" type="presParOf" srcId="{2DDE8E50-5C38-4D58-B8BA-34A9B47CC3FB}" destId="{2B467729-2FEA-4410-8DDF-3987F2E52423}" srcOrd="3" destOrd="0" presId="urn:microsoft.com/office/officeart/2005/8/layout/orgChart1"/>
    <dgm:cxn modelId="{49573712-CC77-48F4-9B34-48D5B81A20DD}" type="presParOf" srcId="{2B467729-2FEA-4410-8DDF-3987F2E52423}" destId="{776C7A18-722A-4A6D-A384-4615621A40FB}" srcOrd="0" destOrd="0" presId="urn:microsoft.com/office/officeart/2005/8/layout/orgChart1"/>
    <dgm:cxn modelId="{3BFD7156-122F-4218-AFD3-7848DEF5C7CE}" type="presParOf" srcId="{776C7A18-722A-4A6D-A384-4615621A40FB}" destId="{E04400A0-4678-48E3-AC5B-38B0D98C1E4B}" srcOrd="0" destOrd="0" presId="urn:microsoft.com/office/officeart/2005/8/layout/orgChart1"/>
    <dgm:cxn modelId="{1CE56B2B-7987-4E26-BD54-B5A084B37C50}" type="presParOf" srcId="{776C7A18-722A-4A6D-A384-4615621A40FB}" destId="{23F4C16F-535A-422E-A5B7-044D7451BB19}" srcOrd="1" destOrd="0" presId="urn:microsoft.com/office/officeart/2005/8/layout/orgChart1"/>
    <dgm:cxn modelId="{F9151E72-6D59-4864-9365-BDD107857063}" type="presParOf" srcId="{2B467729-2FEA-4410-8DDF-3987F2E52423}" destId="{AB0872B1-EBB2-4BE6-89CE-8B390A6F23BC}" srcOrd="1" destOrd="0" presId="urn:microsoft.com/office/officeart/2005/8/layout/orgChart1"/>
    <dgm:cxn modelId="{C269CA96-F3D4-4133-AD8B-6E11931C61BD}" type="presParOf" srcId="{AB0872B1-EBB2-4BE6-89CE-8B390A6F23BC}" destId="{1741B6EC-F2F4-467A-8479-76E919E898A9}" srcOrd="0" destOrd="0" presId="urn:microsoft.com/office/officeart/2005/8/layout/orgChart1"/>
    <dgm:cxn modelId="{4F9847C9-CEF9-43B7-BFA2-0D74803482B4}" type="presParOf" srcId="{AB0872B1-EBB2-4BE6-89CE-8B390A6F23BC}" destId="{39949D50-E816-4B7F-8C27-35FF53CB46D7}" srcOrd="1" destOrd="0" presId="urn:microsoft.com/office/officeart/2005/8/layout/orgChart1"/>
    <dgm:cxn modelId="{B762A433-0075-4AC5-A838-8328C9464D97}" type="presParOf" srcId="{39949D50-E816-4B7F-8C27-35FF53CB46D7}" destId="{A85A051C-8498-44A3-982B-B5797D637E0B}" srcOrd="0" destOrd="0" presId="urn:microsoft.com/office/officeart/2005/8/layout/orgChart1"/>
    <dgm:cxn modelId="{72FCBDF8-25FF-4D7F-BD46-3A19F884B83C}" type="presParOf" srcId="{A85A051C-8498-44A3-982B-B5797D637E0B}" destId="{87D659AF-F53D-4BF2-B329-53E5C7241A5E}" srcOrd="0" destOrd="0" presId="urn:microsoft.com/office/officeart/2005/8/layout/orgChart1"/>
    <dgm:cxn modelId="{5D7349ED-E619-487D-A2D9-FFF96C225142}" type="presParOf" srcId="{A85A051C-8498-44A3-982B-B5797D637E0B}" destId="{7B43BFD3-98E4-4B1B-BB51-13A3232B03C2}" srcOrd="1" destOrd="0" presId="urn:microsoft.com/office/officeart/2005/8/layout/orgChart1"/>
    <dgm:cxn modelId="{3B4189B1-EB34-4E9B-914F-0820F3A7CD6D}" type="presParOf" srcId="{39949D50-E816-4B7F-8C27-35FF53CB46D7}" destId="{79BC5E06-A95A-46AC-BD8A-CCA303A3E431}" srcOrd="1" destOrd="0" presId="urn:microsoft.com/office/officeart/2005/8/layout/orgChart1"/>
    <dgm:cxn modelId="{CE2616E4-FE8B-4AA6-A8EB-5BCEA8F1A84C}" type="presParOf" srcId="{79BC5E06-A95A-46AC-BD8A-CCA303A3E431}" destId="{943BDF9B-AF10-4DE4-9A2B-ED1FE257D620}" srcOrd="0" destOrd="0" presId="urn:microsoft.com/office/officeart/2005/8/layout/orgChart1"/>
    <dgm:cxn modelId="{C443AF77-571D-404C-8102-A843A0F255E5}" type="presParOf" srcId="{79BC5E06-A95A-46AC-BD8A-CCA303A3E431}" destId="{BF6C0DAD-710F-4294-B9FC-DAD9DBE1DD0C}" srcOrd="1" destOrd="0" presId="urn:microsoft.com/office/officeart/2005/8/layout/orgChart1"/>
    <dgm:cxn modelId="{1F696FEF-BF6E-45DB-A53A-F32CFCEA39B6}" type="presParOf" srcId="{BF6C0DAD-710F-4294-B9FC-DAD9DBE1DD0C}" destId="{BAFD6046-847C-4430-8BF5-1A7F9C305CE0}" srcOrd="0" destOrd="0" presId="urn:microsoft.com/office/officeart/2005/8/layout/orgChart1"/>
    <dgm:cxn modelId="{624B012C-BD13-4313-B1EF-CA450BC4A990}" type="presParOf" srcId="{BAFD6046-847C-4430-8BF5-1A7F9C305CE0}" destId="{A7B676EA-58E5-476A-B423-20B9DF060E56}" srcOrd="0" destOrd="0" presId="urn:microsoft.com/office/officeart/2005/8/layout/orgChart1"/>
    <dgm:cxn modelId="{6E8500D4-6BA5-42AC-ADC6-A105A4983597}" type="presParOf" srcId="{BAFD6046-847C-4430-8BF5-1A7F9C305CE0}" destId="{B4606CE7-C0E2-49AA-B39A-2CCEA501C420}" srcOrd="1" destOrd="0" presId="urn:microsoft.com/office/officeart/2005/8/layout/orgChart1"/>
    <dgm:cxn modelId="{A01F7C9E-94DE-4BBC-B63C-105AFBA31796}" type="presParOf" srcId="{BF6C0DAD-710F-4294-B9FC-DAD9DBE1DD0C}" destId="{B566898F-87A6-460F-ACE3-8B29FFD207FA}" srcOrd="1" destOrd="0" presId="urn:microsoft.com/office/officeart/2005/8/layout/orgChart1"/>
    <dgm:cxn modelId="{D7495DA6-FCB9-4E02-80BD-CA5BF2892814}" type="presParOf" srcId="{B566898F-87A6-460F-ACE3-8B29FFD207FA}" destId="{5F37152F-39CB-4000-A0DD-4574419D8F9B}" srcOrd="0" destOrd="0" presId="urn:microsoft.com/office/officeart/2005/8/layout/orgChart1"/>
    <dgm:cxn modelId="{E2F4B9A8-9737-45C6-BF34-BE9D5C53C308}" type="presParOf" srcId="{B566898F-87A6-460F-ACE3-8B29FFD207FA}" destId="{5D868B2E-0611-4348-8ADA-98C2A5C0549C}" srcOrd="1" destOrd="0" presId="urn:microsoft.com/office/officeart/2005/8/layout/orgChart1"/>
    <dgm:cxn modelId="{65C883FF-7B33-4810-8877-5461969583E5}" type="presParOf" srcId="{5D868B2E-0611-4348-8ADA-98C2A5C0549C}" destId="{828D0F75-05F5-4B9F-B5EA-FC3667291959}" srcOrd="0" destOrd="0" presId="urn:microsoft.com/office/officeart/2005/8/layout/orgChart1"/>
    <dgm:cxn modelId="{263160F8-AB42-47A7-87E6-9D824F5E9121}" type="presParOf" srcId="{828D0F75-05F5-4B9F-B5EA-FC3667291959}" destId="{94B88490-DF54-435D-A6A2-4786EF2CAC49}" srcOrd="0" destOrd="0" presId="urn:microsoft.com/office/officeart/2005/8/layout/orgChart1"/>
    <dgm:cxn modelId="{16ADE888-C8F3-4A96-92D8-1B046240D206}" type="presParOf" srcId="{828D0F75-05F5-4B9F-B5EA-FC3667291959}" destId="{72B12B55-D252-45B2-8357-D97292B63D5B}" srcOrd="1" destOrd="0" presId="urn:microsoft.com/office/officeart/2005/8/layout/orgChart1"/>
    <dgm:cxn modelId="{C96DC95B-A972-425D-98EE-476605B50C4C}" type="presParOf" srcId="{5D868B2E-0611-4348-8ADA-98C2A5C0549C}" destId="{22DEC971-D9CF-431A-950E-D8320B2F8AC1}" srcOrd="1" destOrd="0" presId="urn:microsoft.com/office/officeart/2005/8/layout/orgChart1"/>
    <dgm:cxn modelId="{A5706296-19D3-468B-999C-B2E950C0956A}" type="presParOf" srcId="{5D868B2E-0611-4348-8ADA-98C2A5C0549C}" destId="{1B0BE4F1-5112-49CF-AF1A-8B7A03FEA23C}" srcOrd="2" destOrd="0" presId="urn:microsoft.com/office/officeart/2005/8/layout/orgChart1"/>
    <dgm:cxn modelId="{F6752D08-9E1A-498C-9739-0E62DE9ADA45}" type="presParOf" srcId="{B566898F-87A6-460F-ACE3-8B29FFD207FA}" destId="{54668E27-A5D5-489F-85D6-B0D724611613}" srcOrd="2" destOrd="0" presId="urn:microsoft.com/office/officeart/2005/8/layout/orgChart1"/>
    <dgm:cxn modelId="{8F2CF320-7E41-44E2-867A-72A65433A94B}" type="presParOf" srcId="{B566898F-87A6-460F-ACE3-8B29FFD207FA}" destId="{B6793F0F-5A2B-48C1-8B79-8F3E1278F941}" srcOrd="3" destOrd="0" presId="urn:microsoft.com/office/officeart/2005/8/layout/orgChart1"/>
    <dgm:cxn modelId="{3302A00F-90B8-448C-BA82-D094F9B868EA}" type="presParOf" srcId="{B6793F0F-5A2B-48C1-8B79-8F3E1278F941}" destId="{9C110B72-7685-485C-BA52-B8A23B92B6A7}" srcOrd="0" destOrd="0" presId="urn:microsoft.com/office/officeart/2005/8/layout/orgChart1"/>
    <dgm:cxn modelId="{C70E29CA-036E-4BFC-9795-178443DB16BC}" type="presParOf" srcId="{9C110B72-7685-485C-BA52-B8A23B92B6A7}" destId="{E06A02C3-A648-45C6-8DC8-C783639806D1}" srcOrd="0" destOrd="0" presId="urn:microsoft.com/office/officeart/2005/8/layout/orgChart1"/>
    <dgm:cxn modelId="{DF2EEC16-7649-4C85-B663-B15444F20028}" type="presParOf" srcId="{9C110B72-7685-485C-BA52-B8A23B92B6A7}" destId="{BE7FE196-4540-48B8-9C4B-9516F933A035}" srcOrd="1" destOrd="0" presId="urn:microsoft.com/office/officeart/2005/8/layout/orgChart1"/>
    <dgm:cxn modelId="{B1851B9B-8005-407B-8723-F48AA9A9F596}" type="presParOf" srcId="{B6793F0F-5A2B-48C1-8B79-8F3E1278F941}" destId="{DB2FB2C5-F48F-4AC7-A7E9-8B9A33A59893}" srcOrd="1" destOrd="0" presId="urn:microsoft.com/office/officeart/2005/8/layout/orgChart1"/>
    <dgm:cxn modelId="{937F1B02-FE55-4690-AC28-107D232D125B}" type="presParOf" srcId="{B6793F0F-5A2B-48C1-8B79-8F3E1278F941}" destId="{52136731-0FE1-434E-9214-78E48579E022}" srcOrd="2" destOrd="0" presId="urn:microsoft.com/office/officeart/2005/8/layout/orgChart1"/>
    <dgm:cxn modelId="{482B2994-FA41-420F-A1C1-688A2FDADDF0}" type="presParOf" srcId="{B566898F-87A6-460F-ACE3-8B29FFD207FA}" destId="{8B598C8C-BC25-4D49-A396-49B6905975BF}" srcOrd="4" destOrd="0" presId="urn:microsoft.com/office/officeart/2005/8/layout/orgChart1"/>
    <dgm:cxn modelId="{3D66019D-D817-4E84-9992-28819CF4F776}" type="presParOf" srcId="{B566898F-87A6-460F-ACE3-8B29FFD207FA}" destId="{B5355826-D666-47CD-AC90-472392024A02}" srcOrd="5" destOrd="0" presId="urn:microsoft.com/office/officeart/2005/8/layout/orgChart1"/>
    <dgm:cxn modelId="{A764D7AD-624C-40E8-AC9F-3DD55A65C523}" type="presParOf" srcId="{B5355826-D666-47CD-AC90-472392024A02}" destId="{EC28190C-BF49-4016-8EA0-7229AA5049EC}" srcOrd="0" destOrd="0" presId="urn:microsoft.com/office/officeart/2005/8/layout/orgChart1"/>
    <dgm:cxn modelId="{0316085C-E165-4409-B21F-BE564FE9FF7B}" type="presParOf" srcId="{EC28190C-BF49-4016-8EA0-7229AA5049EC}" destId="{49526037-B9B9-48AC-A41F-FC33DA944DF2}" srcOrd="0" destOrd="0" presId="urn:microsoft.com/office/officeart/2005/8/layout/orgChart1"/>
    <dgm:cxn modelId="{63DDB517-2F0D-4BE6-8A57-253DCDEE0567}" type="presParOf" srcId="{EC28190C-BF49-4016-8EA0-7229AA5049EC}" destId="{29D45115-D25D-44EC-AA2A-960E738A3760}" srcOrd="1" destOrd="0" presId="urn:microsoft.com/office/officeart/2005/8/layout/orgChart1"/>
    <dgm:cxn modelId="{B1F1B189-698C-4EF6-B774-FA516878AAED}" type="presParOf" srcId="{B5355826-D666-47CD-AC90-472392024A02}" destId="{B73C8EC1-D020-4536-BD57-8B22BAE53175}" srcOrd="1" destOrd="0" presId="urn:microsoft.com/office/officeart/2005/8/layout/orgChart1"/>
    <dgm:cxn modelId="{1D92E992-0F54-45D3-BF2E-B5A320F1B1D2}" type="presParOf" srcId="{B5355826-D666-47CD-AC90-472392024A02}" destId="{A9C41B19-7F9C-48E0-BA21-B6BBC1664722}" srcOrd="2" destOrd="0" presId="urn:microsoft.com/office/officeart/2005/8/layout/orgChart1"/>
    <dgm:cxn modelId="{386B5548-DA70-4A94-8F40-DFF77846E737}" type="presParOf" srcId="{BF6C0DAD-710F-4294-B9FC-DAD9DBE1DD0C}" destId="{C262254F-98D7-4ADF-BD83-0F4A777FE42F}" srcOrd="2" destOrd="0" presId="urn:microsoft.com/office/officeart/2005/8/layout/orgChart1"/>
    <dgm:cxn modelId="{EA9882E8-6475-4708-BB53-474FB4BFAE3B}" type="presParOf" srcId="{79BC5E06-A95A-46AC-BD8A-CCA303A3E431}" destId="{EC591F8A-4860-4715-B885-E4A5A8A4A757}" srcOrd="2" destOrd="0" presId="urn:microsoft.com/office/officeart/2005/8/layout/orgChart1"/>
    <dgm:cxn modelId="{C1A0EA34-880C-45BE-8BE4-22AE94C465E0}" type="presParOf" srcId="{79BC5E06-A95A-46AC-BD8A-CCA303A3E431}" destId="{FDC63688-E9E8-43EA-9CA7-72732D839474}" srcOrd="3" destOrd="0" presId="urn:microsoft.com/office/officeart/2005/8/layout/orgChart1"/>
    <dgm:cxn modelId="{71586655-A1C2-43B4-AB3D-C22F9C160F8E}" type="presParOf" srcId="{FDC63688-E9E8-43EA-9CA7-72732D839474}" destId="{A817339C-E333-4535-8E40-274D525D4A55}" srcOrd="0" destOrd="0" presId="urn:microsoft.com/office/officeart/2005/8/layout/orgChart1"/>
    <dgm:cxn modelId="{637CE35B-DE04-44C6-BACB-7723C8287743}" type="presParOf" srcId="{A817339C-E333-4535-8E40-274D525D4A55}" destId="{597CA629-783C-4D5F-9ADF-F0E4E6878A6E}" srcOrd="0" destOrd="0" presId="urn:microsoft.com/office/officeart/2005/8/layout/orgChart1"/>
    <dgm:cxn modelId="{C79138EF-782D-4511-A928-DAE591B2A69D}" type="presParOf" srcId="{A817339C-E333-4535-8E40-274D525D4A55}" destId="{F6103E43-4E37-4BBD-BD09-5A578585C6B6}" srcOrd="1" destOrd="0" presId="urn:microsoft.com/office/officeart/2005/8/layout/orgChart1"/>
    <dgm:cxn modelId="{DDBC5399-65FF-4515-B640-83CB9BC4F0E8}" type="presParOf" srcId="{FDC63688-E9E8-43EA-9CA7-72732D839474}" destId="{5B43BEC2-1F3C-45C3-A11D-12DAD295E3AD}" srcOrd="1" destOrd="0" presId="urn:microsoft.com/office/officeart/2005/8/layout/orgChart1"/>
    <dgm:cxn modelId="{EE26D459-6293-4695-832B-A15E38A823FF}" type="presParOf" srcId="{5B43BEC2-1F3C-45C3-A11D-12DAD295E3AD}" destId="{C72778BD-EA43-4033-A7E7-9FCD28D537D5}" srcOrd="0" destOrd="0" presId="urn:microsoft.com/office/officeart/2005/8/layout/orgChart1"/>
    <dgm:cxn modelId="{903E94BB-0F12-4AD1-AE22-D84F5B4F7362}" type="presParOf" srcId="{5B43BEC2-1F3C-45C3-A11D-12DAD295E3AD}" destId="{D6DF7073-8600-463A-BA86-15D90E7ECD98}" srcOrd="1" destOrd="0" presId="urn:microsoft.com/office/officeart/2005/8/layout/orgChart1"/>
    <dgm:cxn modelId="{F6B410A3-3E41-424D-AD2B-B9100D9D6292}" type="presParOf" srcId="{D6DF7073-8600-463A-BA86-15D90E7ECD98}" destId="{C52925B2-B739-42A3-A75C-0498761B90C2}" srcOrd="0" destOrd="0" presId="urn:microsoft.com/office/officeart/2005/8/layout/orgChart1"/>
    <dgm:cxn modelId="{1E92B13F-F6E8-44E5-9860-17095F9D1238}" type="presParOf" srcId="{C52925B2-B739-42A3-A75C-0498761B90C2}" destId="{F1FF1409-016A-42D5-AF53-F423992A8079}" srcOrd="0" destOrd="0" presId="urn:microsoft.com/office/officeart/2005/8/layout/orgChart1"/>
    <dgm:cxn modelId="{D6D7852A-51AE-480F-AA50-3A2FFF7F3068}" type="presParOf" srcId="{C52925B2-B739-42A3-A75C-0498761B90C2}" destId="{C1DA49B9-23B6-42CB-B7BE-2FF0BC28E112}" srcOrd="1" destOrd="0" presId="urn:microsoft.com/office/officeart/2005/8/layout/orgChart1"/>
    <dgm:cxn modelId="{43C1028D-39B3-4484-AD7F-27416C7ADF38}" type="presParOf" srcId="{D6DF7073-8600-463A-BA86-15D90E7ECD98}" destId="{8D3336EC-5FBC-43B9-B98F-2230750D1DB1}" srcOrd="1" destOrd="0" presId="urn:microsoft.com/office/officeart/2005/8/layout/orgChart1"/>
    <dgm:cxn modelId="{3F9F43F7-1ABA-47A4-ADB5-FD9751DD01EE}" type="presParOf" srcId="{D6DF7073-8600-463A-BA86-15D90E7ECD98}" destId="{29002C39-C0D9-495B-9A94-929E2FDD9F3A}" srcOrd="2" destOrd="0" presId="urn:microsoft.com/office/officeart/2005/8/layout/orgChart1"/>
    <dgm:cxn modelId="{3683337C-8AF3-4C2C-A22A-E77C8587BD7C}" type="presParOf" srcId="{5B43BEC2-1F3C-45C3-A11D-12DAD295E3AD}" destId="{BCD37BDF-4A26-429E-8B4C-5946ED6F757C}" srcOrd="2" destOrd="0" presId="urn:microsoft.com/office/officeart/2005/8/layout/orgChart1"/>
    <dgm:cxn modelId="{E377A2DE-88CE-4B1F-98BD-E88889EC086A}" type="presParOf" srcId="{5B43BEC2-1F3C-45C3-A11D-12DAD295E3AD}" destId="{D234938D-C1CD-48AB-9F51-73692998D0E8}" srcOrd="3" destOrd="0" presId="urn:microsoft.com/office/officeart/2005/8/layout/orgChart1"/>
    <dgm:cxn modelId="{91236A0B-92FD-4B37-9E21-85A6552133FF}" type="presParOf" srcId="{D234938D-C1CD-48AB-9F51-73692998D0E8}" destId="{B32826D0-5792-4BD2-BD22-2EFBC2F4BEDD}" srcOrd="0" destOrd="0" presId="urn:microsoft.com/office/officeart/2005/8/layout/orgChart1"/>
    <dgm:cxn modelId="{8ECB1643-E17E-4D7F-8B25-F6EE9096FAD6}" type="presParOf" srcId="{B32826D0-5792-4BD2-BD22-2EFBC2F4BEDD}" destId="{376B7C79-1F8E-4BC8-A209-CA4154131F9D}" srcOrd="0" destOrd="0" presId="urn:microsoft.com/office/officeart/2005/8/layout/orgChart1"/>
    <dgm:cxn modelId="{4CB9606E-6159-4446-9F7E-85D8959B13CC}" type="presParOf" srcId="{B32826D0-5792-4BD2-BD22-2EFBC2F4BEDD}" destId="{DCFB2794-5B04-4041-B24C-1E137635CE7B}" srcOrd="1" destOrd="0" presId="urn:microsoft.com/office/officeart/2005/8/layout/orgChart1"/>
    <dgm:cxn modelId="{06DAAEC0-80C5-4C81-B948-024C39690F33}" type="presParOf" srcId="{D234938D-C1CD-48AB-9F51-73692998D0E8}" destId="{F922FEB1-5252-4F9C-BAFD-2C03D2544296}" srcOrd="1" destOrd="0" presId="urn:microsoft.com/office/officeart/2005/8/layout/orgChart1"/>
    <dgm:cxn modelId="{9A0341E1-2996-46EF-A566-3BBF9C0A28DD}" type="presParOf" srcId="{D234938D-C1CD-48AB-9F51-73692998D0E8}" destId="{972C6ECF-0A71-4D40-AA43-A8B128BE4727}" srcOrd="2" destOrd="0" presId="urn:microsoft.com/office/officeart/2005/8/layout/orgChart1"/>
    <dgm:cxn modelId="{94966990-D0D2-4E01-BCA9-B07605425144}" type="presParOf" srcId="{5B43BEC2-1F3C-45C3-A11D-12DAD295E3AD}" destId="{65F52D1F-D146-4F60-9F75-10937BFD063C}" srcOrd="4" destOrd="0" presId="urn:microsoft.com/office/officeart/2005/8/layout/orgChart1"/>
    <dgm:cxn modelId="{BF5E00FB-8515-47ED-8ADE-D07005A9E4F7}" type="presParOf" srcId="{5B43BEC2-1F3C-45C3-A11D-12DAD295E3AD}" destId="{3836FE74-14B7-4998-8CC0-ADA1ABA92CAE}" srcOrd="5" destOrd="0" presId="urn:microsoft.com/office/officeart/2005/8/layout/orgChart1"/>
    <dgm:cxn modelId="{0F1ED832-F0B8-4162-B856-07C7555D9CC7}" type="presParOf" srcId="{3836FE74-14B7-4998-8CC0-ADA1ABA92CAE}" destId="{B80E50CA-B2F2-4668-97C7-C3AB1C44C74F}" srcOrd="0" destOrd="0" presId="urn:microsoft.com/office/officeart/2005/8/layout/orgChart1"/>
    <dgm:cxn modelId="{18766F31-5C5A-4C04-88E2-59978B707CF6}" type="presParOf" srcId="{B80E50CA-B2F2-4668-97C7-C3AB1C44C74F}" destId="{0C565DE2-38E1-445A-95B4-EA756768DCF8}" srcOrd="0" destOrd="0" presId="urn:microsoft.com/office/officeart/2005/8/layout/orgChart1"/>
    <dgm:cxn modelId="{5E3DFE2A-816D-4812-BBE2-0E04F864D111}" type="presParOf" srcId="{B80E50CA-B2F2-4668-97C7-C3AB1C44C74F}" destId="{87297E47-8377-4A0E-B7B8-D24322E2E8B3}" srcOrd="1" destOrd="0" presId="urn:microsoft.com/office/officeart/2005/8/layout/orgChart1"/>
    <dgm:cxn modelId="{D0333644-D822-4EDB-A518-712BBCACEFD8}" type="presParOf" srcId="{3836FE74-14B7-4998-8CC0-ADA1ABA92CAE}" destId="{BBD7155F-3604-4B65-92F4-420FEAAE6C89}" srcOrd="1" destOrd="0" presId="urn:microsoft.com/office/officeart/2005/8/layout/orgChart1"/>
    <dgm:cxn modelId="{D12C452B-8ED0-4C46-9C67-D0DF74A5C695}" type="presParOf" srcId="{3836FE74-14B7-4998-8CC0-ADA1ABA92CAE}" destId="{688C7A95-E133-40EA-A075-26AC571E14FE}" srcOrd="2" destOrd="0" presId="urn:microsoft.com/office/officeart/2005/8/layout/orgChart1"/>
    <dgm:cxn modelId="{8D2E73DB-C9EE-491C-A3D8-F8CFA78A902B}" type="presParOf" srcId="{FDC63688-E9E8-43EA-9CA7-72732D839474}" destId="{0B4708F2-44FC-4F22-9006-566199A5EF8D}" srcOrd="2" destOrd="0" presId="urn:microsoft.com/office/officeart/2005/8/layout/orgChart1"/>
    <dgm:cxn modelId="{5B424F0C-47F3-4B5C-B27B-B6F20E19B956}" type="presParOf" srcId="{79BC5E06-A95A-46AC-BD8A-CCA303A3E431}" destId="{42228159-3800-4627-A1E9-349EDA5EF5D8}" srcOrd="4" destOrd="0" presId="urn:microsoft.com/office/officeart/2005/8/layout/orgChart1"/>
    <dgm:cxn modelId="{B3958D3B-E067-4339-BB72-920A990C1176}" type="presParOf" srcId="{79BC5E06-A95A-46AC-BD8A-CCA303A3E431}" destId="{81C488DC-3A1C-4BBB-A2CC-4F80EE3E4554}" srcOrd="5" destOrd="0" presId="urn:microsoft.com/office/officeart/2005/8/layout/orgChart1"/>
    <dgm:cxn modelId="{33CBE26C-2D46-4BC7-95AB-C5B2BD36D7D8}" type="presParOf" srcId="{81C488DC-3A1C-4BBB-A2CC-4F80EE3E4554}" destId="{EB6C795E-B831-41D3-A901-480866344CB5}" srcOrd="0" destOrd="0" presId="urn:microsoft.com/office/officeart/2005/8/layout/orgChart1"/>
    <dgm:cxn modelId="{B3454B94-10BD-49C4-BE70-E0F3E08D0430}" type="presParOf" srcId="{EB6C795E-B831-41D3-A901-480866344CB5}" destId="{C5296DD8-4581-41C7-974F-85FC8AB9EEB0}" srcOrd="0" destOrd="0" presId="urn:microsoft.com/office/officeart/2005/8/layout/orgChart1"/>
    <dgm:cxn modelId="{F8D400B3-FB2D-4C72-AC48-A23EE93D24F1}" type="presParOf" srcId="{EB6C795E-B831-41D3-A901-480866344CB5}" destId="{8390E1B5-662D-414C-B9CE-67008E5BC5A8}" srcOrd="1" destOrd="0" presId="urn:microsoft.com/office/officeart/2005/8/layout/orgChart1"/>
    <dgm:cxn modelId="{F4FE9323-0C75-427C-86D8-ED8D45E4E1C9}" type="presParOf" srcId="{81C488DC-3A1C-4BBB-A2CC-4F80EE3E4554}" destId="{61ED0E27-FAC8-4173-ABF3-634FB24F416D}" srcOrd="1" destOrd="0" presId="urn:microsoft.com/office/officeart/2005/8/layout/orgChart1"/>
    <dgm:cxn modelId="{CA597FB2-F05C-4CC0-A1A9-556BED9788D9}" type="presParOf" srcId="{61ED0E27-FAC8-4173-ABF3-634FB24F416D}" destId="{7A0D84B1-7E92-41B3-9862-78642E7528C8}" srcOrd="0" destOrd="0" presId="urn:microsoft.com/office/officeart/2005/8/layout/orgChart1"/>
    <dgm:cxn modelId="{2ACCD13B-C380-41BF-8F4C-0A484FD48D6E}" type="presParOf" srcId="{61ED0E27-FAC8-4173-ABF3-634FB24F416D}" destId="{612C6C27-F2C3-47AB-8A15-86FE991B5B6F}" srcOrd="1" destOrd="0" presId="urn:microsoft.com/office/officeart/2005/8/layout/orgChart1"/>
    <dgm:cxn modelId="{5D7316FE-4982-42F1-A42F-B2D017D1E88A}" type="presParOf" srcId="{612C6C27-F2C3-47AB-8A15-86FE991B5B6F}" destId="{0FA03425-3E53-4244-8C97-AC8EC7AFAC58}" srcOrd="0" destOrd="0" presId="urn:microsoft.com/office/officeart/2005/8/layout/orgChart1"/>
    <dgm:cxn modelId="{A7EA6462-3F88-4119-B117-C6291FAC0504}" type="presParOf" srcId="{0FA03425-3E53-4244-8C97-AC8EC7AFAC58}" destId="{86EA8F70-EDE7-4447-A83D-C45DD8C9B521}" srcOrd="0" destOrd="0" presId="urn:microsoft.com/office/officeart/2005/8/layout/orgChart1"/>
    <dgm:cxn modelId="{56951281-1E89-46B9-9D40-09ADB79B4E9D}" type="presParOf" srcId="{0FA03425-3E53-4244-8C97-AC8EC7AFAC58}" destId="{09D8FF92-37AD-4D40-8A81-E20754E68131}" srcOrd="1" destOrd="0" presId="urn:microsoft.com/office/officeart/2005/8/layout/orgChart1"/>
    <dgm:cxn modelId="{9216FEE0-38AA-4870-A009-9CE5D46394BB}" type="presParOf" srcId="{612C6C27-F2C3-47AB-8A15-86FE991B5B6F}" destId="{FB4F62F5-3276-4985-A551-79B643F95EB2}" srcOrd="1" destOrd="0" presId="urn:microsoft.com/office/officeart/2005/8/layout/orgChart1"/>
    <dgm:cxn modelId="{EF48B912-A805-4C80-8626-619547B8AB6A}" type="presParOf" srcId="{612C6C27-F2C3-47AB-8A15-86FE991B5B6F}" destId="{A9117CB0-9201-431E-9CBA-C677AA8A21A2}" srcOrd="2" destOrd="0" presId="urn:microsoft.com/office/officeart/2005/8/layout/orgChart1"/>
    <dgm:cxn modelId="{E134BC45-D360-4B7E-A481-7439836889C8}" type="presParOf" srcId="{81C488DC-3A1C-4BBB-A2CC-4F80EE3E4554}" destId="{43D80D65-E894-4C91-A75B-9423833D5B24}" srcOrd="2" destOrd="0" presId="urn:microsoft.com/office/officeart/2005/8/layout/orgChart1"/>
    <dgm:cxn modelId="{12445AD3-5D40-413F-8BC5-B7E58BCD4F85}" type="presParOf" srcId="{79BC5E06-A95A-46AC-BD8A-CCA303A3E431}" destId="{ACBC484A-92F0-4CE5-B6D7-1A4E49F40AEB}" srcOrd="6" destOrd="0" presId="urn:microsoft.com/office/officeart/2005/8/layout/orgChart1"/>
    <dgm:cxn modelId="{2398D3A3-C71A-40ED-B38E-11B76A4EED27}" type="presParOf" srcId="{79BC5E06-A95A-46AC-BD8A-CCA303A3E431}" destId="{7FCE03D3-4DD6-4797-A117-C5ACB3179142}" srcOrd="7" destOrd="0" presId="urn:microsoft.com/office/officeart/2005/8/layout/orgChart1"/>
    <dgm:cxn modelId="{23C45657-C0C5-4D82-9223-1E23E91B9783}" type="presParOf" srcId="{7FCE03D3-4DD6-4797-A117-C5ACB3179142}" destId="{1E5AC730-5C2F-4918-A562-9AC422BA0B45}" srcOrd="0" destOrd="0" presId="urn:microsoft.com/office/officeart/2005/8/layout/orgChart1"/>
    <dgm:cxn modelId="{6B753E61-22B1-444B-A65F-DD2DBBE8D28D}" type="presParOf" srcId="{1E5AC730-5C2F-4918-A562-9AC422BA0B45}" destId="{C06EF062-313F-407D-B90C-C955B8D29B69}" srcOrd="0" destOrd="0" presId="urn:microsoft.com/office/officeart/2005/8/layout/orgChart1"/>
    <dgm:cxn modelId="{F77B82BF-06A6-4226-A338-CDEFBBE60C01}" type="presParOf" srcId="{1E5AC730-5C2F-4918-A562-9AC422BA0B45}" destId="{46412BE8-DA8A-4F39-ACBB-778B32DA49F2}" srcOrd="1" destOrd="0" presId="urn:microsoft.com/office/officeart/2005/8/layout/orgChart1"/>
    <dgm:cxn modelId="{5DCA4387-1D4D-4B5C-B541-B04A59F95488}" type="presParOf" srcId="{7FCE03D3-4DD6-4797-A117-C5ACB3179142}" destId="{7A8BC079-6C24-46C8-90C6-D4C9F3DCDF47}" srcOrd="1" destOrd="0" presId="urn:microsoft.com/office/officeart/2005/8/layout/orgChart1"/>
    <dgm:cxn modelId="{1CAC5F9D-363D-4224-83E0-34C2795D871D}" type="presParOf" srcId="{7FCE03D3-4DD6-4797-A117-C5ACB3179142}" destId="{F68536C8-6676-4376-9E77-77C1BF384FC0}" srcOrd="2" destOrd="0" presId="urn:microsoft.com/office/officeart/2005/8/layout/orgChart1"/>
    <dgm:cxn modelId="{13101CA2-DBD0-42EA-A887-3E1FF11CA2BD}" type="presParOf" srcId="{39949D50-E816-4B7F-8C27-35FF53CB46D7}" destId="{7B3D5337-20B0-4DCD-9FEC-846DCC70331D}" srcOrd="2" destOrd="0" presId="urn:microsoft.com/office/officeart/2005/8/layout/orgChart1"/>
    <dgm:cxn modelId="{FE8F0D10-5C76-4C97-82EA-C5590DA6F09C}" type="presParOf" srcId="{2B467729-2FEA-4410-8DDF-3987F2E52423}" destId="{E740552E-BB09-4E68-B0BE-AD255460F253}" srcOrd="2" destOrd="0" presId="urn:microsoft.com/office/officeart/2005/8/layout/orgChart1"/>
    <dgm:cxn modelId="{BFC699EC-6ED4-48BF-90C5-1A8241527889}" type="presParOf" srcId="{4F807862-02B9-42A1-99EF-BECE3A244EAE}" destId="{413BD87A-59F3-451F-AA02-E634AA46BDF3}" srcOrd="2" destOrd="0" presId="urn:microsoft.com/office/officeart/2005/8/layout/orgChart1"/>
    <dgm:cxn modelId="{1B21ADBA-9D40-4146-BB39-5B4C253EF4AC}" type="presParOf" srcId="{7EE2A14F-EE47-4921-9E5C-EF38EE66D380}" destId="{AC6D9064-C1EF-4365-AE7F-916A492D6418}" srcOrd="2" destOrd="0" presId="urn:microsoft.com/office/officeart/2005/8/layout/orgChart1"/>
    <dgm:cxn modelId="{FE7078BE-B656-4753-8733-7C3E33826382}" type="presParOf" srcId="{BE831579-503D-428B-A0E7-07E2FE3602C3}" destId="{E14A3C0D-B7DD-4475-8062-F3E806FFCACB}" srcOrd="2" destOrd="0" presId="urn:microsoft.com/office/officeart/2005/8/layout/orgChart1"/>
    <dgm:cxn modelId="{C76EF1F5-AEF6-4E72-8A00-4F170CD64D39}" type="presParOf" srcId="{BE831579-503D-428B-A0E7-07E2FE3602C3}" destId="{963A08B2-AC89-4582-B716-A2997CB79B95}" srcOrd="3" destOrd="0" presId="urn:microsoft.com/office/officeart/2005/8/layout/orgChart1"/>
    <dgm:cxn modelId="{75C0FF70-DA91-47AF-A548-5CEAB8C3800F}" type="presParOf" srcId="{963A08B2-AC89-4582-B716-A2997CB79B95}" destId="{9B8408B4-907C-4878-A70C-4F584FEE9103}" srcOrd="0" destOrd="0" presId="urn:microsoft.com/office/officeart/2005/8/layout/orgChart1"/>
    <dgm:cxn modelId="{88020085-9D23-4F70-9E82-A811085DC5DC}" type="presParOf" srcId="{9B8408B4-907C-4878-A70C-4F584FEE9103}" destId="{3D618962-2AAE-4284-B709-3CE535623271}" srcOrd="0" destOrd="0" presId="urn:microsoft.com/office/officeart/2005/8/layout/orgChart1"/>
    <dgm:cxn modelId="{BFC9941B-543C-467E-984F-4C4B22CFBF96}" type="presParOf" srcId="{9B8408B4-907C-4878-A70C-4F584FEE9103}" destId="{D1F38DC1-24B2-4F48-ABAD-B86885D2BA0C}" srcOrd="1" destOrd="0" presId="urn:microsoft.com/office/officeart/2005/8/layout/orgChart1"/>
    <dgm:cxn modelId="{AFF4EE01-EC28-45ED-9F0C-30DA5CB70EBC}" type="presParOf" srcId="{963A08B2-AC89-4582-B716-A2997CB79B95}" destId="{E7BFAED3-3E6F-4B8F-AA14-B00372275E6A}" srcOrd="1" destOrd="0" presId="urn:microsoft.com/office/officeart/2005/8/layout/orgChart1"/>
    <dgm:cxn modelId="{114755C8-AFEF-44DB-B432-F7BB91FB3B78}" type="presParOf" srcId="{E7BFAED3-3E6F-4B8F-AA14-B00372275E6A}" destId="{EA26DEB9-05E8-4016-A9E5-A23E4A9F5179}" srcOrd="0" destOrd="0" presId="urn:microsoft.com/office/officeart/2005/8/layout/orgChart1"/>
    <dgm:cxn modelId="{B0DE0660-9CAC-4C7C-BE8E-3917456C2036}" type="presParOf" srcId="{E7BFAED3-3E6F-4B8F-AA14-B00372275E6A}" destId="{1A4465DD-AC88-4345-9490-EDB0E157EEAF}" srcOrd="1" destOrd="0" presId="urn:microsoft.com/office/officeart/2005/8/layout/orgChart1"/>
    <dgm:cxn modelId="{84979067-5419-4B97-BC70-A25A24402094}" type="presParOf" srcId="{1A4465DD-AC88-4345-9490-EDB0E157EEAF}" destId="{4860EDE6-889D-4E88-9FAC-05A52A6FF996}" srcOrd="0" destOrd="0" presId="urn:microsoft.com/office/officeart/2005/8/layout/orgChart1"/>
    <dgm:cxn modelId="{08BF9785-2BFE-4EB4-A08C-4D49D8D84B5B}" type="presParOf" srcId="{4860EDE6-889D-4E88-9FAC-05A52A6FF996}" destId="{DB49D47D-3B3F-4213-93B0-604768C54419}" srcOrd="0" destOrd="0" presId="urn:microsoft.com/office/officeart/2005/8/layout/orgChart1"/>
    <dgm:cxn modelId="{FF578797-C48A-4EFB-B1BC-90EC8974D81C}" type="presParOf" srcId="{4860EDE6-889D-4E88-9FAC-05A52A6FF996}" destId="{9FD85EE0-A679-43BF-B894-CB3E0EC7E1BB}" srcOrd="1" destOrd="0" presId="urn:microsoft.com/office/officeart/2005/8/layout/orgChart1"/>
    <dgm:cxn modelId="{9C5D5540-F65E-4529-B4EC-CA0676D6BF5A}" type="presParOf" srcId="{1A4465DD-AC88-4345-9490-EDB0E157EEAF}" destId="{580408CF-D889-4DBD-A046-6060A13905D8}" srcOrd="1" destOrd="0" presId="urn:microsoft.com/office/officeart/2005/8/layout/orgChart1"/>
    <dgm:cxn modelId="{0E14F8C1-483C-4FB4-9AC2-989DD9083C2F}" type="presParOf" srcId="{580408CF-D889-4DBD-A046-6060A13905D8}" destId="{21FC512D-EB98-45C6-985D-8952D991D7FC}" srcOrd="0" destOrd="0" presId="urn:microsoft.com/office/officeart/2005/8/layout/orgChart1"/>
    <dgm:cxn modelId="{D38A38C6-716A-40CE-BAFA-3329A044F506}" type="presParOf" srcId="{580408CF-D889-4DBD-A046-6060A13905D8}" destId="{D7CB0782-3524-4671-894B-32A5C7D6DA38}" srcOrd="1" destOrd="0" presId="urn:microsoft.com/office/officeart/2005/8/layout/orgChart1"/>
    <dgm:cxn modelId="{76E79CB1-01D6-457F-AA15-7D19FD5D5EA7}" type="presParOf" srcId="{D7CB0782-3524-4671-894B-32A5C7D6DA38}" destId="{D5653944-5F32-4D0F-A589-278BA49541F7}" srcOrd="0" destOrd="0" presId="urn:microsoft.com/office/officeart/2005/8/layout/orgChart1"/>
    <dgm:cxn modelId="{D6E22A2D-8223-4F24-92AB-72FC24DD2193}" type="presParOf" srcId="{D5653944-5F32-4D0F-A589-278BA49541F7}" destId="{62C79F97-44E5-448D-BC86-23FE1700882D}" srcOrd="0" destOrd="0" presId="urn:microsoft.com/office/officeart/2005/8/layout/orgChart1"/>
    <dgm:cxn modelId="{6761331C-1EEA-43B1-BCD8-92C4EEAD7F3D}" type="presParOf" srcId="{D5653944-5F32-4D0F-A589-278BA49541F7}" destId="{7B8258C9-6715-4328-9090-02BE2DD11DFF}" srcOrd="1" destOrd="0" presId="urn:microsoft.com/office/officeart/2005/8/layout/orgChart1"/>
    <dgm:cxn modelId="{7B7C179E-369F-4CCA-A612-E0CF99229626}" type="presParOf" srcId="{D7CB0782-3524-4671-894B-32A5C7D6DA38}" destId="{692EE37F-29F7-45A7-8947-777046FD6650}" srcOrd="1" destOrd="0" presId="urn:microsoft.com/office/officeart/2005/8/layout/orgChart1"/>
    <dgm:cxn modelId="{677A4F27-6B7B-4896-983A-CA826A33C1C2}" type="presParOf" srcId="{D7CB0782-3524-4671-894B-32A5C7D6DA38}" destId="{E3921C1B-1224-4C41-AC06-FB60343AED2C}" srcOrd="2" destOrd="0" presId="urn:microsoft.com/office/officeart/2005/8/layout/orgChart1"/>
    <dgm:cxn modelId="{C3503906-00F8-4475-AC98-837BC291CFE3}" type="presParOf" srcId="{1A4465DD-AC88-4345-9490-EDB0E157EEAF}" destId="{306D5D51-5C4D-4D86-A663-9E9AE1C58A97}" srcOrd="2" destOrd="0" presId="urn:microsoft.com/office/officeart/2005/8/layout/orgChart1"/>
    <dgm:cxn modelId="{D3EE6821-EBF9-4911-9874-9E937CFA1702}" type="presParOf" srcId="{E7BFAED3-3E6F-4B8F-AA14-B00372275E6A}" destId="{8348C77B-C88D-4E86-8764-F6EEDE4779A8}" srcOrd="2" destOrd="0" presId="urn:microsoft.com/office/officeart/2005/8/layout/orgChart1"/>
    <dgm:cxn modelId="{7DCD5547-8801-4D4A-B62D-CCBDDD983076}" type="presParOf" srcId="{E7BFAED3-3E6F-4B8F-AA14-B00372275E6A}" destId="{89288BD8-B28A-4398-98EB-6881C39AC531}" srcOrd="3" destOrd="0" presId="urn:microsoft.com/office/officeart/2005/8/layout/orgChart1"/>
    <dgm:cxn modelId="{3EDA2B6C-5033-4AB2-8296-F065E99E1437}" type="presParOf" srcId="{89288BD8-B28A-4398-98EB-6881C39AC531}" destId="{8F7F98D0-CBEA-46B4-8C28-0D698383FE51}" srcOrd="0" destOrd="0" presId="urn:microsoft.com/office/officeart/2005/8/layout/orgChart1"/>
    <dgm:cxn modelId="{A40E9EE3-DF81-4FD6-8C6A-25F0A1D38F70}" type="presParOf" srcId="{8F7F98D0-CBEA-46B4-8C28-0D698383FE51}" destId="{3B913B45-3591-4255-A884-2A4F1155AF09}" srcOrd="0" destOrd="0" presId="urn:microsoft.com/office/officeart/2005/8/layout/orgChart1"/>
    <dgm:cxn modelId="{E61005FB-F7C0-4F2B-9E34-F7894D804618}" type="presParOf" srcId="{8F7F98D0-CBEA-46B4-8C28-0D698383FE51}" destId="{08A2F673-34F2-42E2-AE71-15EA502733A6}" srcOrd="1" destOrd="0" presId="urn:microsoft.com/office/officeart/2005/8/layout/orgChart1"/>
    <dgm:cxn modelId="{F84B8F01-AFE6-4622-B246-51DEBC275325}" type="presParOf" srcId="{89288BD8-B28A-4398-98EB-6881C39AC531}" destId="{4FB3F088-611A-4088-B762-6A3FCB4C5AE0}" srcOrd="1" destOrd="0" presId="urn:microsoft.com/office/officeart/2005/8/layout/orgChart1"/>
    <dgm:cxn modelId="{052B144D-A233-4DCA-BE2A-880EE1EAAED2}" type="presParOf" srcId="{4FB3F088-611A-4088-B762-6A3FCB4C5AE0}" destId="{227FA376-2337-4027-8628-F1BD7B982421}" srcOrd="0" destOrd="0" presId="urn:microsoft.com/office/officeart/2005/8/layout/orgChart1"/>
    <dgm:cxn modelId="{2CDE170C-475E-4032-8556-7BAEE37A88D8}" type="presParOf" srcId="{4FB3F088-611A-4088-B762-6A3FCB4C5AE0}" destId="{59986398-8D03-4884-BF9D-6BD4E7D1A8AF}" srcOrd="1" destOrd="0" presId="urn:microsoft.com/office/officeart/2005/8/layout/orgChart1"/>
    <dgm:cxn modelId="{D70165CD-5C95-4232-B095-1B385FF7ED38}" type="presParOf" srcId="{59986398-8D03-4884-BF9D-6BD4E7D1A8AF}" destId="{3CF74D0A-EAC5-48CC-AD78-530D40D1706F}" srcOrd="0" destOrd="0" presId="urn:microsoft.com/office/officeart/2005/8/layout/orgChart1"/>
    <dgm:cxn modelId="{B56DDA8F-C1DB-45A9-9D13-CD1B30A0BBE5}" type="presParOf" srcId="{3CF74D0A-EAC5-48CC-AD78-530D40D1706F}" destId="{6308526E-2CC3-4A45-9E51-5462F92C79C9}" srcOrd="0" destOrd="0" presId="urn:microsoft.com/office/officeart/2005/8/layout/orgChart1"/>
    <dgm:cxn modelId="{82EAD8F2-82B6-42B6-8F5D-5D83FBA149E0}" type="presParOf" srcId="{3CF74D0A-EAC5-48CC-AD78-530D40D1706F}" destId="{DECAF078-A297-40BB-A2D4-11FA7964E41C}" srcOrd="1" destOrd="0" presId="urn:microsoft.com/office/officeart/2005/8/layout/orgChart1"/>
    <dgm:cxn modelId="{E85DCC59-8067-4278-B031-CCF5193E7EDE}" type="presParOf" srcId="{59986398-8D03-4884-BF9D-6BD4E7D1A8AF}" destId="{A0480F77-B792-4710-9BAA-AC680E930BDA}" srcOrd="1" destOrd="0" presId="urn:microsoft.com/office/officeart/2005/8/layout/orgChart1"/>
    <dgm:cxn modelId="{ACE21200-8598-4A37-AB20-F9FFAE6E8E36}" type="presParOf" srcId="{59986398-8D03-4884-BF9D-6BD4E7D1A8AF}" destId="{AB96E2B0-D7C7-4F86-8F62-2717EDCEBBEF}" srcOrd="2" destOrd="0" presId="urn:microsoft.com/office/officeart/2005/8/layout/orgChart1"/>
    <dgm:cxn modelId="{CF1FA3B9-AD9C-48F7-BC1A-E2E1E1AAF19C}" type="presParOf" srcId="{89288BD8-B28A-4398-98EB-6881C39AC531}" destId="{09E7ED00-A3B2-469F-82A6-240A87737B9F}" srcOrd="2" destOrd="0" presId="urn:microsoft.com/office/officeart/2005/8/layout/orgChart1"/>
    <dgm:cxn modelId="{C4FD4FAA-880D-48F9-8079-054DB8779899}" type="presParOf" srcId="{963A08B2-AC89-4582-B716-A2997CB79B95}" destId="{244E1452-4556-4458-9770-EDC6ACBB4010}" srcOrd="2" destOrd="0" presId="urn:microsoft.com/office/officeart/2005/8/layout/orgChart1"/>
    <dgm:cxn modelId="{83CFBEBD-65E2-4838-8745-A728A58A286E}" type="presParOf" srcId="{E04433F4-D7AA-458C-A9AB-4A90980B0275}" destId="{1BA8D4DE-DEAA-43F7-8DBB-58F1700A8B6A}"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7FA376-2337-4027-8628-F1BD7B982421}">
      <dsp:nvSpPr>
        <dsp:cNvPr id="0" name=""/>
        <dsp:cNvSpPr/>
      </dsp:nvSpPr>
      <dsp:spPr>
        <a:xfrm>
          <a:off x="5654374" y="2414586"/>
          <a:ext cx="740596" cy="507990"/>
        </a:xfrm>
        <a:custGeom>
          <a:avLst/>
          <a:gdLst/>
          <a:ahLst/>
          <a:cxnLst/>
          <a:rect l="0" t="0" r="0" b="0"/>
          <a:pathLst>
            <a:path>
              <a:moveTo>
                <a:pt x="0" y="0"/>
              </a:moveTo>
              <a:lnTo>
                <a:pt x="0" y="507990"/>
              </a:lnTo>
              <a:lnTo>
                <a:pt x="740596" y="50799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48C77B-C88D-4E86-8764-F6EEDE4779A8}">
      <dsp:nvSpPr>
        <dsp:cNvPr id="0" name=""/>
        <dsp:cNvSpPr/>
      </dsp:nvSpPr>
      <dsp:spPr>
        <a:xfrm>
          <a:off x="5284107" y="1374455"/>
          <a:ext cx="1176144" cy="344380"/>
        </a:xfrm>
        <a:custGeom>
          <a:avLst/>
          <a:gdLst/>
          <a:ahLst/>
          <a:cxnLst/>
          <a:rect l="0" t="0" r="0" b="0"/>
          <a:pathLst>
            <a:path>
              <a:moveTo>
                <a:pt x="0" y="0"/>
              </a:moveTo>
              <a:lnTo>
                <a:pt x="0" y="279772"/>
              </a:lnTo>
              <a:lnTo>
                <a:pt x="1176144" y="279772"/>
              </a:lnTo>
              <a:lnTo>
                <a:pt x="1176144" y="34438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21FC512D-EB98-45C6-985D-8952D991D7FC}">
      <dsp:nvSpPr>
        <dsp:cNvPr id="0" name=""/>
        <dsp:cNvSpPr/>
      </dsp:nvSpPr>
      <dsp:spPr>
        <a:xfrm>
          <a:off x="4346477" y="2005841"/>
          <a:ext cx="92296" cy="386183"/>
        </a:xfrm>
        <a:custGeom>
          <a:avLst/>
          <a:gdLst/>
          <a:ahLst/>
          <a:cxnLst/>
          <a:rect l="0" t="0" r="0" b="0"/>
          <a:pathLst>
            <a:path>
              <a:moveTo>
                <a:pt x="0" y="0"/>
              </a:moveTo>
              <a:lnTo>
                <a:pt x="0" y="386183"/>
              </a:lnTo>
              <a:lnTo>
                <a:pt x="92296" y="38618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26DEB9-05E8-4016-A9E5-A23E4A9F5179}">
      <dsp:nvSpPr>
        <dsp:cNvPr id="0" name=""/>
        <dsp:cNvSpPr/>
      </dsp:nvSpPr>
      <dsp:spPr>
        <a:xfrm>
          <a:off x="4592602" y="1374455"/>
          <a:ext cx="691505" cy="323730"/>
        </a:xfrm>
        <a:custGeom>
          <a:avLst/>
          <a:gdLst/>
          <a:ahLst/>
          <a:cxnLst/>
          <a:rect l="0" t="0" r="0" b="0"/>
          <a:pathLst>
            <a:path>
              <a:moveTo>
                <a:pt x="691505" y="0"/>
              </a:moveTo>
              <a:lnTo>
                <a:pt x="691505" y="259122"/>
              </a:lnTo>
              <a:lnTo>
                <a:pt x="0" y="259122"/>
              </a:lnTo>
              <a:lnTo>
                <a:pt x="0" y="32373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14A3C0D-B7DD-4475-8062-F3E806FFCACB}">
      <dsp:nvSpPr>
        <dsp:cNvPr id="0" name=""/>
        <dsp:cNvSpPr/>
      </dsp:nvSpPr>
      <dsp:spPr>
        <a:xfrm>
          <a:off x="3378050" y="492009"/>
          <a:ext cx="1906057" cy="574789"/>
        </a:xfrm>
        <a:custGeom>
          <a:avLst/>
          <a:gdLst/>
          <a:ahLst/>
          <a:cxnLst/>
          <a:rect l="0" t="0" r="0" b="0"/>
          <a:pathLst>
            <a:path>
              <a:moveTo>
                <a:pt x="0" y="0"/>
              </a:moveTo>
              <a:lnTo>
                <a:pt x="0" y="510182"/>
              </a:lnTo>
              <a:lnTo>
                <a:pt x="1906057" y="510182"/>
              </a:lnTo>
              <a:lnTo>
                <a:pt x="1906057" y="574789"/>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ACBC484A-92F0-4CE5-B6D7-1A4E49F40AEB}">
      <dsp:nvSpPr>
        <dsp:cNvPr id="0" name=""/>
        <dsp:cNvSpPr/>
      </dsp:nvSpPr>
      <dsp:spPr>
        <a:xfrm>
          <a:off x="2577193" y="2417807"/>
          <a:ext cx="1207936" cy="129215"/>
        </a:xfrm>
        <a:custGeom>
          <a:avLst/>
          <a:gdLst/>
          <a:ahLst/>
          <a:cxnLst/>
          <a:rect l="0" t="0" r="0" b="0"/>
          <a:pathLst>
            <a:path>
              <a:moveTo>
                <a:pt x="0" y="0"/>
              </a:moveTo>
              <a:lnTo>
                <a:pt x="0" y="64607"/>
              </a:lnTo>
              <a:lnTo>
                <a:pt x="1207936" y="64607"/>
              </a:lnTo>
              <a:lnTo>
                <a:pt x="1207936" y="12921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0D84B1-7E92-41B3-9862-78642E7528C8}">
      <dsp:nvSpPr>
        <dsp:cNvPr id="0" name=""/>
        <dsp:cNvSpPr/>
      </dsp:nvSpPr>
      <dsp:spPr>
        <a:xfrm>
          <a:off x="2794478" y="2854678"/>
          <a:ext cx="92296" cy="616814"/>
        </a:xfrm>
        <a:custGeom>
          <a:avLst/>
          <a:gdLst/>
          <a:ahLst/>
          <a:cxnLst/>
          <a:rect l="0" t="0" r="0" b="0"/>
          <a:pathLst>
            <a:path>
              <a:moveTo>
                <a:pt x="0" y="0"/>
              </a:moveTo>
              <a:lnTo>
                <a:pt x="0" y="616814"/>
              </a:lnTo>
              <a:lnTo>
                <a:pt x="92296" y="61681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228159-3800-4627-A1E9-349EDA5EF5D8}">
      <dsp:nvSpPr>
        <dsp:cNvPr id="0" name=""/>
        <dsp:cNvSpPr/>
      </dsp:nvSpPr>
      <dsp:spPr>
        <a:xfrm>
          <a:off x="2577193" y="2417807"/>
          <a:ext cx="463409" cy="129215"/>
        </a:xfrm>
        <a:custGeom>
          <a:avLst/>
          <a:gdLst/>
          <a:ahLst/>
          <a:cxnLst/>
          <a:rect l="0" t="0" r="0" b="0"/>
          <a:pathLst>
            <a:path>
              <a:moveTo>
                <a:pt x="0" y="0"/>
              </a:moveTo>
              <a:lnTo>
                <a:pt x="0" y="64607"/>
              </a:lnTo>
              <a:lnTo>
                <a:pt x="463409" y="64607"/>
              </a:lnTo>
              <a:lnTo>
                <a:pt x="463409" y="12921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F52D1F-D146-4F60-9F75-10937BFD063C}">
      <dsp:nvSpPr>
        <dsp:cNvPr id="0" name=""/>
        <dsp:cNvSpPr/>
      </dsp:nvSpPr>
      <dsp:spPr>
        <a:xfrm>
          <a:off x="1867659" y="2854678"/>
          <a:ext cx="92296" cy="1427426"/>
        </a:xfrm>
        <a:custGeom>
          <a:avLst/>
          <a:gdLst/>
          <a:ahLst/>
          <a:cxnLst/>
          <a:rect l="0" t="0" r="0" b="0"/>
          <a:pathLst>
            <a:path>
              <a:moveTo>
                <a:pt x="0" y="0"/>
              </a:moveTo>
              <a:lnTo>
                <a:pt x="0" y="1427426"/>
              </a:lnTo>
              <a:lnTo>
                <a:pt x="92296" y="142742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D37BDF-4A26-429E-8B4C-5946ED6F757C}">
      <dsp:nvSpPr>
        <dsp:cNvPr id="0" name=""/>
        <dsp:cNvSpPr/>
      </dsp:nvSpPr>
      <dsp:spPr>
        <a:xfrm>
          <a:off x="1867659" y="2854678"/>
          <a:ext cx="92296" cy="850835"/>
        </a:xfrm>
        <a:custGeom>
          <a:avLst/>
          <a:gdLst/>
          <a:ahLst/>
          <a:cxnLst/>
          <a:rect l="0" t="0" r="0" b="0"/>
          <a:pathLst>
            <a:path>
              <a:moveTo>
                <a:pt x="0" y="0"/>
              </a:moveTo>
              <a:lnTo>
                <a:pt x="0" y="850835"/>
              </a:lnTo>
              <a:lnTo>
                <a:pt x="92296" y="85083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2778BD-EA43-4033-A7E7-9FCD28D537D5}">
      <dsp:nvSpPr>
        <dsp:cNvPr id="0" name=""/>
        <dsp:cNvSpPr/>
      </dsp:nvSpPr>
      <dsp:spPr>
        <a:xfrm>
          <a:off x="1867659" y="2854678"/>
          <a:ext cx="92296" cy="321627"/>
        </a:xfrm>
        <a:custGeom>
          <a:avLst/>
          <a:gdLst/>
          <a:ahLst/>
          <a:cxnLst/>
          <a:rect l="0" t="0" r="0" b="0"/>
          <a:pathLst>
            <a:path>
              <a:moveTo>
                <a:pt x="0" y="0"/>
              </a:moveTo>
              <a:lnTo>
                <a:pt x="0" y="321627"/>
              </a:lnTo>
              <a:lnTo>
                <a:pt x="92296" y="32162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591F8A-4860-4715-B885-E4A5A8A4A757}">
      <dsp:nvSpPr>
        <dsp:cNvPr id="0" name=""/>
        <dsp:cNvSpPr/>
      </dsp:nvSpPr>
      <dsp:spPr>
        <a:xfrm>
          <a:off x="2113783" y="2417807"/>
          <a:ext cx="463409" cy="129215"/>
        </a:xfrm>
        <a:custGeom>
          <a:avLst/>
          <a:gdLst/>
          <a:ahLst/>
          <a:cxnLst/>
          <a:rect l="0" t="0" r="0" b="0"/>
          <a:pathLst>
            <a:path>
              <a:moveTo>
                <a:pt x="463409" y="0"/>
              </a:moveTo>
              <a:lnTo>
                <a:pt x="463409" y="64607"/>
              </a:lnTo>
              <a:lnTo>
                <a:pt x="0" y="64607"/>
              </a:lnTo>
              <a:lnTo>
                <a:pt x="0" y="12921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598C8C-BC25-4D49-A396-49B6905975BF}">
      <dsp:nvSpPr>
        <dsp:cNvPr id="0" name=""/>
        <dsp:cNvSpPr/>
      </dsp:nvSpPr>
      <dsp:spPr>
        <a:xfrm>
          <a:off x="1123132" y="2854678"/>
          <a:ext cx="92296" cy="1156785"/>
        </a:xfrm>
        <a:custGeom>
          <a:avLst/>
          <a:gdLst/>
          <a:ahLst/>
          <a:cxnLst/>
          <a:rect l="0" t="0" r="0" b="0"/>
          <a:pathLst>
            <a:path>
              <a:moveTo>
                <a:pt x="0" y="0"/>
              </a:moveTo>
              <a:lnTo>
                <a:pt x="0" y="1156785"/>
              </a:lnTo>
              <a:lnTo>
                <a:pt x="92296" y="115678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668E27-A5D5-489F-85D6-B0D724611613}">
      <dsp:nvSpPr>
        <dsp:cNvPr id="0" name=""/>
        <dsp:cNvSpPr/>
      </dsp:nvSpPr>
      <dsp:spPr>
        <a:xfrm>
          <a:off x="1123132" y="2854678"/>
          <a:ext cx="92296" cy="719914"/>
        </a:xfrm>
        <a:custGeom>
          <a:avLst/>
          <a:gdLst/>
          <a:ahLst/>
          <a:cxnLst/>
          <a:rect l="0" t="0" r="0" b="0"/>
          <a:pathLst>
            <a:path>
              <a:moveTo>
                <a:pt x="0" y="0"/>
              </a:moveTo>
              <a:lnTo>
                <a:pt x="0" y="719914"/>
              </a:lnTo>
              <a:lnTo>
                <a:pt x="92296" y="71991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37152F-39CB-4000-A0DD-4574419D8F9B}">
      <dsp:nvSpPr>
        <dsp:cNvPr id="0" name=""/>
        <dsp:cNvSpPr/>
      </dsp:nvSpPr>
      <dsp:spPr>
        <a:xfrm>
          <a:off x="1123132" y="2854678"/>
          <a:ext cx="92296" cy="283043"/>
        </a:xfrm>
        <a:custGeom>
          <a:avLst/>
          <a:gdLst/>
          <a:ahLst/>
          <a:cxnLst/>
          <a:rect l="0" t="0" r="0" b="0"/>
          <a:pathLst>
            <a:path>
              <a:moveTo>
                <a:pt x="0" y="0"/>
              </a:moveTo>
              <a:lnTo>
                <a:pt x="0" y="283043"/>
              </a:lnTo>
              <a:lnTo>
                <a:pt x="92296" y="28304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3BDF9B-AF10-4DE4-9A2B-ED1FE257D620}">
      <dsp:nvSpPr>
        <dsp:cNvPr id="0" name=""/>
        <dsp:cNvSpPr/>
      </dsp:nvSpPr>
      <dsp:spPr>
        <a:xfrm>
          <a:off x="1369257" y="2417807"/>
          <a:ext cx="1207936" cy="129215"/>
        </a:xfrm>
        <a:custGeom>
          <a:avLst/>
          <a:gdLst/>
          <a:ahLst/>
          <a:cxnLst/>
          <a:rect l="0" t="0" r="0" b="0"/>
          <a:pathLst>
            <a:path>
              <a:moveTo>
                <a:pt x="1207936" y="0"/>
              </a:moveTo>
              <a:lnTo>
                <a:pt x="1207936" y="64607"/>
              </a:lnTo>
              <a:lnTo>
                <a:pt x="0" y="64607"/>
              </a:lnTo>
              <a:lnTo>
                <a:pt x="0" y="12921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41B6EC-F2F4-467A-8479-76E919E898A9}">
      <dsp:nvSpPr>
        <dsp:cNvPr id="0" name=""/>
        <dsp:cNvSpPr/>
      </dsp:nvSpPr>
      <dsp:spPr>
        <a:xfrm>
          <a:off x="2531473" y="1802622"/>
          <a:ext cx="91440" cy="129215"/>
        </a:xfrm>
        <a:custGeom>
          <a:avLst/>
          <a:gdLst/>
          <a:ahLst/>
          <a:cxnLst/>
          <a:rect l="0" t="0" r="0" b="0"/>
          <a:pathLst>
            <a:path>
              <a:moveTo>
                <a:pt x="45720" y="0"/>
              </a:moveTo>
              <a:lnTo>
                <a:pt x="45720" y="12921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6FAB05-0010-443F-9EEE-33909DD02278}">
      <dsp:nvSpPr>
        <dsp:cNvPr id="0" name=""/>
        <dsp:cNvSpPr/>
      </dsp:nvSpPr>
      <dsp:spPr>
        <a:xfrm>
          <a:off x="1644975" y="1365751"/>
          <a:ext cx="932218" cy="129215"/>
        </a:xfrm>
        <a:custGeom>
          <a:avLst/>
          <a:gdLst/>
          <a:ahLst/>
          <a:cxnLst/>
          <a:rect l="0" t="0" r="0" b="0"/>
          <a:pathLst>
            <a:path>
              <a:moveTo>
                <a:pt x="0" y="0"/>
              </a:moveTo>
              <a:lnTo>
                <a:pt x="0" y="64607"/>
              </a:lnTo>
              <a:lnTo>
                <a:pt x="932218" y="64607"/>
              </a:lnTo>
              <a:lnTo>
                <a:pt x="932218" y="12921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2D1113-6BFC-46A4-8016-9FF919A5C3C7}">
      <dsp:nvSpPr>
        <dsp:cNvPr id="0" name=""/>
        <dsp:cNvSpPr/>
      </dsp:nvSpPr>
      <dsp:spPr>
        <a:xfrm>
          <a:off x="941357" y="1365751"/>
          <a:ext cx="703617" cy="129215"/>
        </a:xfrm>
        <a:custGeom>
          <a:avLst/>
          <a:gdLst/>
          <a:ahLst/>
          <a:cxnLst/>
          <a:rect l="0" t="0" r="0" b="0"/>
          <a:pathLst>
            <a:path>
              <a:moveTo>
                <a:pt x="703617" y="0"/>
              </a:moveTo>
              <a:lnTo>
                <a:pt x="703617" y="64607"/>
              </a:lnTo>
              <a:lnTo>
                <a:pt x="0" y="64607"/>
              </a:lnTo>
              <a:lnTo>
                <a:pt x="0" y="12921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FF8001-AE7E-43A5-82BA-8054D4921C9B}">
      <dsp:nvSpPr>
        <dsp:cNvPr id="0" name=""/>
        <dsp:cNvSpPr/>
      </dsp:nvSpPr>
      <dsp:spPr>
        <a:xfrm>
          <a:off x="1599255" y="928880"/>
          <a:ext cx="91440" cy="129215"/>
        </a:xfrm>
        <a:custGeom>
          <a:avLst/>
          <a:gdLst/>
          <a:ahLst/>
          <a:cxnLst/>
          <a:rect l="0" t="0" r="0" b="0"/>
          <a:pathLst>
            <a:path>
              <a:moveTo>
                <a:pt x="45720" y="0"/>
              </a:moveTo>
              <a:lnTo>
                <a:pt x="45720" y="12921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253B766E-4AE5-4E74-AD5C-06FDC81C3A68}">
      <dsp:nvSpPr>
        <dsp:cNvPr id="0" name=""/>
        <dsp:cNvSpPr/>
      </dsp:nvSpPr>
      <dsp:spPr>
        <a:xfrm>
          <a:off x="1644975" y="492009"/>
          <a:ext cx="1733074" cy="129215"/>
        </a:xfrm>
        <a:custGeom>
          <a:avLst/>
          <a:gdLst/>
          <a:ahLst/>
          <a:cxnLst/>
          <a:rect l="0" t="0" r="0" b="0"/>
          <a:pathLst>
            <a:path>
              <a:moveTo>
                <a:pt x="1733074" y="0"/>
              </a:moveTo>
              <a:lnTo>
                <a:pt x="1733074" y="64607"/>
              </a:lnTo>
              <a:lnTo>
                <a:pt x="0" y="64607"/>
              </a:lnTo>
              <a:lnTo>
                <a:pt x="0" y="12921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979EE2-6819-4AD5-AE7C-78F09F19806C}">
      <dsp:nvSpPr>
        <dsp:cNvPr id="0" name=""/>
        <dsp:cNvSpPr/>
      </dsp:nvSpPr>
      <dsp:spPr>
        <a:xfrm>
          <a:off x="169786" y="228600"/>
          <a:ext cx="1299968" cy="3076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Main Power Supplier</a:t>
          </a:r>
          <a:endParaRPr lang="en-US" sz="1100" kern="1200" dirty="0">
            <a:solidFill>
              <a:schemeClr val="tx1"/>
            </a:solidFill>
          </a:endParaRPr>
        </a:p>
      </dsp:txBody>
      <dsp:txXfrm>
        <a:off x="169786" y="228600"/>
        <a:ext cx="1299968" cy="307655"/>
      </dsp:txXfrm>
    </dsp:sp>
    <dsp:sp modelId="{92B6EC08-29CA-476B-80D3-5996679E7FC0}">
      <dsp:nvSpPr>
        <dsp:cNvPr id="0" name=""/>
        <dsp:cNvSpPr/>
      </dsp:nvSpPr>
      <dsp:spPr>
        <a:xfrm>
          <a:off x="2528046" y="4061"/>
          <a:ext cx="1700006" cy="487947"/>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t>Smart Phone/GPS/GPRS/WIMAX Enabled</a:t>
          </a:r>
          <a:endParaRPr lang="de-DE" sz="1000" b="1" kern="1200" dirty="0"/>
        </a:p>
      </dsp:txBody>
      <dsp:txXfrm>
        <a:off x="2528046" y="4061"/>
        <a:ext cx="1700006" cy="487947"/>
      </dsp:txXfrm>
    </dsp:sp>
    <dsp:sp modelId="{061CFB57-4A7E-4B9A-A21D-CC3D2C653526}">
      <dsp:nvSpPr>
        <dsp:cNvPr id="0" name=""/>
        <dsp:cNvSpPr/>
      </dsp:nvSpPr>
      <dsp:spPr>
        <a:xfrm>
          <a:off x="1155722" y="621224"/>
          <a:ext cx="978504" cy="30765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smtClean="0"/>
            <a:t>Household Appliances</a:t>
          </a:r>
          <a:endParaRPr lang="de-DE" sz="800" b="1" kern="1200" dirty="0"/>
        </a:p>
      </dsp:txBody>
      <dsp:txXfrm>
        <a:off x="1155722" y="621224"/>
        <a:ext cx="978504" cy="307655"/>
      </dsp:txXfrm>
    </dsp:sp>
    <dsp:sp modelId="{92D60EA7-55D4-40C9-ADCE-839BE337E225}">
      <dsp:nvSpPr>
        <dsp:cNvPr id="0" name=""/>
        <dsp:cNvSpPr/>
      </dsp:nvSpPr>
      <dsp:spPr>
        <a:xfrm>
          <a:off x="1219816" y="1058095"/>
          <a:ext cx="850317" cy="307655"/>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APPLICATION ON MOBILE</a:t>
          </a:r>
          <a:endParaRPr lang="de-DE" sz="900" b="1" kern="1200" dirty="0"/>
        </a:p>
      </dsp:txBody>
      <dsp:txXfrm>
        <a:off x="1219816" y="1058095"/>
        <a:ext cx="850317" cy="307655"/>
      </dsp:txXfrm>
    </dsp:sp>
    <dsp:sp modelId="{767A8F6C-E61B-46BC-BFAF-F0B22D8A1CC8}">
      <dsp:nvSpPr>
        <dsp:cNvPr id="0" name=""/>
        <dsp:cNvSpPr/>
      </dsp:nvSpPr>
      <dsp:spPr>
        <a:xfrm>
          <a:off x="405101" y="1494966"/>
          <a:ext cx="1072512" cy="460052"/>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t>INSTALLATION APP.</a:t>
          </a:r>
          <a:endParaRPr lang="de-DE" sz="1000" b="1" kern="1200" dirty="0"/>
        </a:p>
      </dsp:txBody>
      <dsp:txXfrm>
        <a:off x="405101" y="1494966"/>
        <a:ext cx="1072512" cy="460052"/>
      </dsp:txXfrm>
    </dsp:sp>
    <dsp:sp modelId="{E04400A0-4678-48E3-AC5B-38B0D98C1E4B}">
      <dsp:nvSpPr>
        <dsp:cNvPr id="0" name=""/>
        <dsp:cNvSpPr/>
      </dsp:nvSpPr>
      <dsp:spPr>
        <a:xfrm>
          <a:off x="2269537" y="1494966"/>
          <a:ext cx="615311" cy="307655"/>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t>Mobile Device</a:t>
          </a:r>
          <a:endParaRPr lang="de-DE" sz="1000" b="1" kern="1200" dirty="0"/>
        </a:p>
      </dsp:txBody>
      <dsp:txXfrm>
        <a:off x="2269537" y="1494966"/>
        <a:ext cx="615311" cy="307655"/>
      </dsp:txXfrm>
    </dsp:sp>
    <dsp:sp modelId="{87D659AF-F53D-4BF2-B329-53E5C7241A5E}">
      <dsp:nvSpPr>
        <dsp:cNvPr id="0" name=""/>
        <dsp:cNvSpPr/>
      </dsp:nvSpPr>
      <dsp:spPr>
        <a:xfrm>
          <a:off x="1606828" y="1931837"/>
          <a:ext cx="1940728" cy="485969"/>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err="1" smtClean="0"/>
            <a:t>GUI,Calculation</a:t>
          </a:r>
          <a:r>
            <a:rPr lang="en-US" sz="1000" b="1" kern="1200" dirty="0" smtClean="0"/>
            <a:t> </a:t>
          </a:r>
          <a:r>
            <a:rPr lang="en-US" sz="1000" b="1" kern="1200" dirty="0" err="1" smtClean="0"/>
            <a:t>DisplayPanel,Energy</a:t>
          </a:r>
          <a:r>
            <a:rPr lang="en-US" sz="1000" b="1" kern="1200" dirty="0" smtClean="0"/>
            <a:t> Consumption Awareness</a:t>
          </a:r>
          <a:endParaRPr lang="de-DE" sz="1000" b="1" kern="1200" dirty="0"/>
        </a:p>
      </dsp:txBody>
      <dsp:txXfrm>
        <a:off x="1606828" y="1931837"/>
        <a:ext cx="1940728" cy="485969"/>
      </dsp:txXfrm>
    </dsp:sp>
    <dsp:sp modelId="{A7B676EA-58E5-476A-B423-20B9DF060E56}">
      <dsp:nvSpPr>
        <dsp:cNvPr id="0" name=""/>
        <dsp:cNvSpPr/>
      </dsp:nvSpPr>
      <dsp:spPr>
        <a:xfrm>
          <a:off x="1061601" y="2547023"/>
          <a:ext cx="615311" cy="307655"/>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solidFill>
                <a:schemeClr val="tx1"/>
              </a:solidFill>
            </a:rPr>
            <a:t>Start</a:t>
          </a:r>
          <a:endParaRPr lang="de-DE" sz="900" b="1" kern="1200" dirty="0">
            <a:solidFill>
              <a:schemeClr val="tx1"/>
            </a:solidFill>
          </a:endParaRPr>
        </a:p>
      </dsp:txBody>
      <dsp:txXfrm>
        <a:off x="1061601" y="2547023"/>
        <a:ext cx="615311" cy="307655"/>
      </dsp:txXfrm>
    </dsp:sp>
    <dsp:sp modelId="{94B88490-DF54-435D-A6A2-4786EF2CAC49}">
      <dsp:nvSpPr>
        <dsp:cNvPr id="0" name=""/>
        <dsp:cNvSpPr/>
      </dsp:nvSpPr>
      <dsp:spPr>
        <a:xfrm>
          <a:off x="1215429" y="2983894"/>
          <a:ext cx="615311" cy="307655"/>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solidFill>
                <a:schemeClr val="tx1"/>
              </a:solidFill>
            </a:rPr>
            <a:t>Power Saved</a:t>
          </a:r>
          <a:endParaRPr lang="de-DE" sz="900" b="1" kern="1200" dirty="0">
            <a:solidFill>
              <a:schemeClr val="tx1"/>
            </a:solidFill>
          </a:endParaRPr>
        </a:p>
      </dsp:txBody>
      <dsp:txXfrm>
        <a:off x="1215429" y="2983894"/>
        <a:ext cx="615311" cy="307655"/>
      </dsp:txXfrm>
    </dsp:sp>
    <dsp:sp modelId="{E06A02C3-A648-45C6-8DC8-C783639806D1}">
      <dsp:nvSpPr>
        <dsp:cNvPr id="0" name=""/>
        <dsp:cNvSpPr/>
      </dsp:nvSpPr>
      <dsp:spPr>
        <a:xfrm>
          <a:off x="1215429" y="3420765"/>
          <a:ext cx="615311" cy="307655"/>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solidFill>
                <a:schemeClr val="tx1"/>
              </a:solidFill>
            </a:rPr>
            <a:t>Energy Consumed</a:t>
          </a:r>
          <a:endParaRPr lang="de-DE" sz="900" b="1" kern="1200" dirty="0">
            <a:solidFill>
              <a:schemeClr val="tx1"/>
            </a:solidFill>
          </a:endParaRPr>
        </a:p>
      </dsp:txBody>
      <dsp:txXfrm>
        <a:off x="1215429" y="3420765"/>
        <a:ext cx="615311" cy="307655"/>
      </dsp:txXfrm>
    </dsp:sp>
    <dsp:sp modelId="{49526037-B9B9-48AC-A41F-FC33DA944DF2}">
      <dsp:nvSpPr>
        <dsp:cNvPr id="0" name=""/>
        <dsp:cNvSpPr/>
      </dsp:nvSpPr>
      <dsp:spPr>
        <a:xfrm>
          <a:off x="1215429" y="3857636"/>
          <a:ext cx="615311" cy="307655"/>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solidFill>
                <a:schemeClr val="tx1"/>
              </a:solidFill>
            </a:rPr>
            <a:t>Cost</a:t>
          </a:r>
          <a:endParaRPr lang="de-DE" sz="900" b="1" kern="1200" dirty="0">
            <a:solidFill>
              <a:schemeClr val="tx1"/>
            </a:solidFill>
          </a:endParaRPr>
        </a:p>
      </dsp:txBody>
      <dsp:txXfrm>
        <a:off x="1215429" y="3857636"/>
        <a:ext cx="615311" cy="307655"/>
      </dsp:txXfrm>
    </dsp:sp>
    <dsp:sp modelId="{597CA629-783C-4D5F-9ADF-F0E4E6878A6E}">
      <dsp:nvSpPr>
        <dsp:cNvPr id="0" name=""/>
        <dsp:cNvSpPr/>
      </dsp:nvSpPr>
      <dsp:spPr>
        <a:xfrm>
          <a:off x="1806128" y="2547023"/>
          <a:ext cx="615311" cy="30765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Reduce</a:t>
          </a:r>
          <a:endParaRPr lang="de-DE" sz="900" b="1" kern="1200" dirty="0"/>
        </a:p>
      </dsp:txBody>
      <dsp:txXfrm>
        <a:off x="1806128" y="2547023"/>
        <a:ext cx="615311" cy="307655"/>
      </dsp:txXfrm>
    </dsp:sp>
    <dsp:sp modelId="{F1FF1409-016A-42D5-AF53-F423992A8079}">
      <dsp:nvSpPr>
        <dsp:cNvPr id="0" name=""/>
        <dsp:cNvSpPr/>
      </dsp:nvSpPr>
      <dsp:spPr>
        <a:xfrm>
          <a:off x="1959956" y="2983894"/>
          <a:ext cx="784478" cy="38482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l" defTabSz="400050">
            <a:lnSpc>
              <a:spcPct val="90000"/>
            </a:lnSpc>
            <a:spcBef>
              <a:spcPct val="0"/>
            </a:spcBef>
            <a:spcAft>
              <a:spcPct val="35000"/>
            </a:spcAft>
          </a:pPr>
          <a:r>
            <a:rPr lang="en-US" sz="900" b="1" kern="1200" dirty="0" smtClean="0"/>
            <a:t>Calculate</a:t>
          </a:r>
          <a:r>
            <a:rPr lang="en-US" sz="1000" b="1" kern="1200" dirty="0" smtClean="0"/>
            <a:t> energy consumed</a:t>
          </a:r>
          <a:endParaRPr lang="de-DE" sz="1000" b="1" kern="1200" dirty="0"/>
        </a:p>
      </dsp:txBody>
      <dsp:txXfrm>
        <a:off x="1959956" y="2983894"/>
        <a:ext cx="784478" cy="384824"/>
      </dsp:txXfrm>
    </dsp:sp>
    <dsp:sp modelId="{376B7C79-1F8E-4BC8-A209-CA4154131F9D}">
      <dsp:nvSpPr>
        <dsp:cNvPr id="0" name=""/>
        <dsp:cNvSpPr/>
      </dsp:nvSpPr>
      <dsp:spPr>
        <a:xfrm>
          <a:off x="1959956" y="3497934"/>
          <a:ext cx="797603" cy="41515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l" defTabSz="444500">
            <a:lnSpc>
              <a:spcPct val="90000"/>
            </a:lnSpc>
            <a:spcBef>
              <a:spcPct val="0"/>
            </a:spcBef>
            <a:spcAft>
              <a:spcPct val="35000"/>
            </a:spcAft>
          </a:pPr>
          <a:r>
            <a:rPr lang="en-US" sz="1000" b="1" kern="1200" dirty="0" smtClean="0"/>
            <a:t>Output the power you have used</a:t>
          </a:r>
          <a:endParaRPr lang="de-DE" sz="1000" b="1" kern="1200" dirty="0"/>
        </a:p>
      </dsp:txBody>
      <dsp:txXfrm>
        <a:off x="1959956" y="3497934"/>
        <a:ext cx="797603" cy="415159"/>
      </dsp:txXfrm>
    </dsp:sp>
    <dsp:sp modelId="{0C565DE2-38E1-445A-95B4-EA756768DCF8}">
      <dsp:nvSpPr>
        <dsp:cNvPr id="0" name=""/>
        <dsp:cNvSpPr/>
      </dsp:nvSpPr>
      <dsp:spPr>
        <a:xfrm>
          <a:off x="1959956" y="4042309"/>
          <a:ext cx="1287821" cy="47959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l" defTabSz="355600">
            <a:lnSpc>
              <a:spcPct val="90000"/>
            </a:lnSpc>
            <a:spcBef>
              <a:spcPct val="0"/>
            </a:spcBef>
            <a:spcAft>
              <a:spcPct val="35000"/>
            </a:spcAft>
          </a:pPr>
          <a:r>
            <a:rPr lang="en-US" sz="800" b="1" kern="1200" dirty="0" smtClean="0"/>
            <a:t>Find to </a:t>
          </a:r>
          <a:r>
            <a:rPr lang="en-US" sz="1000" b="1" kern="1200" dirty="0" smtClean="0"/>
            <a:t>reduce the energy consumption rate</a:t>
          </a:r>
          <a:endParaRPr lang="de-DE" sz="1000" b="1" kern="1200" dirty="0"/>
        </a:p>
      </dsp:txBody>
      <dsp:txXfrm>
        <a:off x="1959956" y="4042309"/>
        <a:ext cx="1287821" cy="479592"/>
      </dsp:txXfrm>
    </dsp:sp>
    <dsp:sp modelId="{C5296DD8-4581-41C7-974F-85FC8AB9EEB0}">
      <dsp:nvSpPr>
        <dsp:cNvPr id="0" name=""/>
        <dsp:cNvSpPr/>
      </dsp:nvSpPr>
      <dsp:spPr>
        <a:xfrm>
          <a:off x="2732946" y="2547023"/>
          <a:ext cx="615311" cy="307655"/>
        </a:xfrm>
        <a:prstGeom prst="rect">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t>Offset</a:t>
          </a:r>
          <a:endParaRPr lang="de-DE" sz="1000" b="1" kern="1200" dirty="0"/>
        </a:p>
      </dsp:txBody>
      <dsp:txXfrm>
        <a:off x="2732946" y="2547023"/>
        <a:ext cx="615311" cy="307655"/>
      </dsp:txXfrm>
    </dsp:sp>
    <dsp:sp modelId="{86EA8F70-EDE7-4447-A83D-C45DD8C9B521}">
      <dsp:nvSpPr>
        <dsp:cNvPr id="0" name=""/>
        <dsp:cNvSpPr/>
      </dsp:nvSpPr>
      <dsp:spPr>
        <a:xfrm>
          <a:off x="2886774" y="2983894"/>
          <a:ext cx="1436979" cy="975197"/>
        </a:xfrm>
        <a:prstGeom prst="rect">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txBody>
        <a:bodyPr spcFirstLastPara="0" vert="horz" wrap="square" lIns="6350" tIns="6350" rIns="6350" bIns="6350" numCol="1" spcCol="1270" anchor="ctr" anchorCtr="0">
          <a:noAutofit/>
        </a:bodyPr>
        <a:lstStyle/>
        <a:p>
          <a:pPr lvl="0" algn="l" defTabSz="444500">
            <a:lnSpc>
              <a:spcPct val="90000"/>
            </a:lnSpc>
            <a:spcBef>
              <a:spcPct val="0"/>
            </a:spcBef>
            <a:spcAft>
              <a:spcPct val="35000"/>
            </a:spcAft>
          </a:pPr>
          <a:r>
            <a:rPr lang="en-US" sz="1000" kern="1200" dirty="0" smtClean="0"/>
            <a:t>Display  the information why your collecting the information about Energy Consumption </a:t>
          </a:r>
          <a:endParaRPr lang="de-DE" sz="1000" kern="1200" dirty="0"/>
        </a:p>
      </dsp:txBody>
      <dsp:txXfrm>
        <a:off x="2886774" y="2983894"/>
        <a:ext cx="1436979" cy="975197"/>
      </dsp:txXfrm>
    </dsp:sp>
    <dsp:sp modelId="{C06EF062-313F-407D-B90C-C955B8D29B69}">
      <dsp:nvSpPr>
        <dsp:cNvPr id="0" name=""/>
        <dsp:cNvSpPr/>
      </dsp:nvSpPr>
      <dsp:spPr>
        <a:xfrm>
          <a:off x="3477473" y="2547023"/>
          <a:ext cx="615311" cy="307655"/>
        </a:xfrm>
        <a:prstGeom prst="rect">
          <a:avLst/>
        </a:prstGeom>
        <a:solidFill>
          <a:srgbClr val="92D050"/>
        </a:soli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t>Exit</a:t>
          </a:r>
          <a:endParaRPr lang="de-DE" sz="1000" b="1" kern="1200" dirty="0"/>
        </a:p>
      </dsp:txBody>
      <dsp:txXfrm>
        <a:off x="3477473" y="2547023"/>
        <a:ext cx="615311" cy="307655"/>
      </dsp:txXfrm>
    </dsp:sp>
    <dsp:sp modelId="{3D618962-2AAE-4284-B709-3CE535623271}">
      <dsp:nvSpPr>
        <dsp:cNvPr id="0" name=""/>
        <dsp:cNvSpPr/>
      </dsp:nvSpPr>
      <dsp:spPr>
        <a:xfrm>
          <a:off x="4976451" y="1066799"/>
          <a:ext cx="615311" cy="307655"/>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de-DE" sz="1050" b="1" kern="1200" dirty="0" err="1" smtClean="0">
              <a:solidFill>
                <a:schemeClr val="tx1"/>
              </a:solidFill>
            </a:rPr>
            <a:t>Social</a:t>
          </a:r>
          <a:r>
            <a:rPr lang="de-DE" sz="1050" b="1" kern="1200" dirty="0" smtClean="0"/>
            <a:t> </a:t>
          </a:r>
          <a:r>
            <a:rPr lang="de-DE" sz="1050" b="1" kern="1200" dirty="0" smtClean="0">
              <a:solidFill>
                <a:schemeClr val="tx1"/>
              </a:solidFill>
            </a:rPr>
            <a:t>Network</a:t>
          </a:r>
          <a:endParaRPr lang="de-DE" sz="1050" b="1" kern="1200" dirty="0">
            <a:solidFill>
              <a:schemeClr val="tx1"/>
            </a:solidFill>
          </a:endParaRPr>
        </a:p>
      </dsp:txBody>
      <dsp:txXfrm>
        <a:off x="4976451" y="1066799"/>
        <a:ext cx="615311" cy="307655"/>
      </dsp:txXfrm>
    </dsp:sp>
    <dsp:sp modelId="{DB49D47D-3B3F-4213-93B0-604768C54419}">
      <dsp:nvSpPr>
        <dsp:cNvPr id="0" name=""/>
        <dsp:cNvSpPr/>
      </dsp:nvSpPr>
      <dsp:spPr>
        <a:xfrm>
          <a:off x="4284946" y="1698185"/>
          <a:ext cx="615311" cy="307655"/>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5080" tIns="5080" rIns="5080" bIns="5080" numCol="1" spcCol="1270" anchor="ctr" anchorCtr="0">
          <a:noAutofit/>
        </a:bodyPr>
        <a:lstStyle/>
        <a:p>
          <a:pPr lvl="0" algn="l" defTabSz="355600">
            <a:lnSpc>
              <a:spcPct val="90000"/>
            </a:lnSpc>
            <a:spcBef>
              <a:spcPct val="0"/>
            </a:spcBef>
            <a:spcAft>
              <a:spcPct val="35000"/>
            </a:spcAft>
          </a:pPr>
          <a:r>
            <a:rPr lang="en-US" sz="800" b="1" kern="1200" dirty="0" smtClean="0">
              <a:solidFill>
                <a:schemeClr val="tx1"/>
              </a:solidFill>
            </a:rPr>
            <a:t>FACEBOOK</a:t>
          </a:r>
          <a:endParaRPr lang="de-DE" sz="800" b="1" kern="1200" dirty="0">
            <a:solidFill>
              <a:schemeClr val="tx1"/>
            </a:solidFill>
          </a:endParaRPr>
        </a:p>
      </dsp:txBody>
      <dsp:txXfrm>
        <a:off x="4284946" y="1698185"/>
        <a:ext cx="615311" cy="307655"/>
      </dsp:txXfrm>
    </dsp:sp>
    <dsp:sp modelId="{62C79F97-44E5-448D-BC86-23FE1700882D}">
      <dsp:nvSpPr>
        <dsp:cNvPr id="0" name=""/>
        <dsp:cNvSpPr/>
      </dsp:nvSpPr>
      <dsp:spPr>
        <a:xfrm>
          <a:off x="4438774" y="2135056"/>
          <a:ext cx="1241815" cy="513935"/>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6350" tIns="6350" rIns="6350" bIns="6350" numCol="1" spcCol="1270" anchor="ctr" anchorCtr="0">
          <a:noAutofit/>
        </a:bodyPr>
        <a:lstStyle/>
        <a:p>
          <a:pPr lvl="0" algn="l" defTabSz="444500">
            <a:lnSpc>
              <a:spcPct val="90000"/>
            </a:lnSpc>
            <a:spcBef>
              <a:spcPct val="0"/>
            </a:spcBef>
            <a:spcAft>
              <a:spcPct val="35000"/>
            </a:spcAft>
          </a:pPr>
          <a:r>
            <a:rPr lang="en-US" sz="1000" kern="1200" dirty="0" err="1" smtClean="0">
              <a:solidFill>
                <a:schemeClr val="tx1"/>
              </a:solidFill>
            </a:rPr>
            <a:t>Facebook</a:t>
          </a:r>
          <a:r>
            <a:rPr lang="en-US" sz="1000" kern="1200" dirty="0" smtClean="0">
              <a:solidFill>
                <a:schemeClr val="tx1"/>
              </a:solidFill>
            </a:rPr>
            <a:t> connection/Mobile installation</a:t>
          </a:r>
          <a:endParaRPr lang="de-DE" sz="1000" kern="1200" dirty="0">
            <a:solidFill>
              <a:schemeClr val="tx1"/>
            </a:solidFill>
          </a:endParaRPr>
        </a:p>
      </dsp:txBody>
      <dsp:txXfrm>
        <a:off x="4438774" y="2135056"/>
        <a:ext cx="1241815" cy="513935"/>
      </dsp:txXfrm>
    </dsp:sp>
    <dsp:sp modelId="{3B913B45-3591-4255-A884-2A4F1155AF09}">
      <dsp:nvSpPr>
        <dsp:cNvPr id="0" name=""/>
        <dsp:cNvSpPr/>
      </dsp:nvSpPr>
      <dsp:spPr>
        <a:xfrm>
          <a:off x="5452904" y="1718835"/>
          <a:ext cx="2014695" cy="695750"/>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de-DE" sz="1100" b="1" kern="1200" dirty="0" smtClean="0">
              <a:solidFill>
                <a:schemeClr val="tx1"/>
              </a:solidFill>
            </a:rPr>
            <a:t>Post  and Game on Foursquare/Facebook/ on Social Media</a:t>
          </a:r>
          <a:endParaRPr lang="de-DE" sz="1100" b="1" kern="1200" dirty="0">
            <a:solidFill>
              <a:schemeClr val="tx1"/>
            </a:solidFill>
          </a:endParaRPr>
        </a:p>
      </dsp:txBody>
      <dsp:txXfrm>
        <a:off x="5452904" y="1718835"/>
        <a:ext cx="2014695" cy="695750"/>
      </dsp:txXfrm>
    </dsp:sp>
    <dsp:sp modelId="{6308526E-2CC3-4A45-9E51-5462F92C79C9}">
      <dsp:nvSpPr>
        <dsp:cNvPr id="0" name=""/>
        <dsp:cNvSpPr/>
      </dsp:nvSpPr>
      <dsp:spPr>
        <a:xfrm>
          <a:off x="6394970" y="2644752"/>
          <a:ext cx="1072629" cy="555647"/>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kern="1200" dirty="0" smtClean="0">
              <a:solidFill>
                <a:schemeClr val="tx1"/>
              </a:solidFill>
            </a:rPr>
            <a:t>Energy Consumption of Household Calculation</a:t>
          </a:r>
          <a:endParaRPr lang="de-DE" sz="1050" kern="1200" dirty="0">
            <a:solidFill>
              <a:schemeClr val="tx1"/>
            </a:solidFill>
          </a:endParaRPr>
        </a:p>
      </dsp:txBody>
      <dsp:txXfrm>
        <a:off x="6394970" y="2644752"/>
        <a:ext cx="1072629" cy="55564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DD93E4-F074-4CE0-A36B-F09B3BF55612}" type="datetimeFigureOut">
              <a:rPr lang="en-US" smtClean="0"/>
              <a:pPr/>
              <a:t>2/24/2012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99F305-7B9C-4FD0-AE89-6CC0494D4C3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99F305-7B9C-4FD0-AE89-6CC0494D4C3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youtube.com/watch?v=WUX$JLo6jU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opower.com/" TargetMode="External"/><Relationship Id="rId2" Type="http://schemas.openxmlformats.org/officeDocument/2006/relationships/hyperlink" Target="https://pachube.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4572000" y="4191000"/>
            <a:ext cx="4114800" cy="1200329"/>
          </a:xfrm>
          <a:prstGeom prst="rect">
            <a:avLst/>
          </a:prstGeom>
        </p:spPr>
        <p:txBody>
          <a:bodyPr wrap="square">
            <a:spAutoFit/>
          </a:bodyPr>
          <a:lstStyle/>
          <a:p>
            <a:r>
              <a:rPr lang="de-DE" b="1" dirty="0" smtClean="0"/>
              <a:t>Jigme Thinley</a:t>
            </a:r>
          </a:p>
          <a:p>
            <a:r>
              <a:rPr lang="en-US" b="1" dirty="0" err="1" smtClean="0"/>
              <a:t>MSc</a:t>
            </a:r>
            <a:r>
              <a:rPr lang="en-US" b="1" dirty="0" smtClean="0"/>
              <a:t>. Student, </a:t>
            </a:r>
          </a:p>
          <a:p>
            <a:r>
              <a:rPr lang="en-US" b="1" dirty="0" smtClean="0"/>
              <a:t>UNIVERSITY OF SALZBURG, AUSTRIA</a:t>
            </a:r>
            <a:endParaRPr lang="de-DE" b="1" dirty="0"/>
          </a:p>
        </p:txBody>
      </p:sp>
      <p:sp>
        <p:nvSpPr>
          <p:cNvPr id="6" name="Title 1"/>
          <p:cNvSpPr txBox="1">
            <a:spLocks/>
          </p:cNvSpPr>
          <p:nvPr/>
        </p:nvSpPr>
        <p:spPr>
          <a:xfrm>
            <a:off x="381000" y="1447800"/>
            <a:ext cx="7543800" cy="2301240"/>
          </a:xfrm>
          <a:prstGeom prst="rect">
            <a:avLst/>
          </a:prstGeom>
        </p:spPr>
        <p:txBody>
          <a:bodyPr/>
          <a:lstStyle/>
          <a:p>
            <a:pPr lvl="0" algn="ctr">
              <a:defRPr/>
            </a:pPr>
            <a:r>
              <a:rPr kumimoji="0" lang="de-DE" sz="4400" b="1" i="0" u="none" strike="noStrike" kern="0" cap="none" spc="0" normalizeH="0" baseline="0" noProof="0" dirty="0" smtClean="0">
                <a:ln>
                  <a:noFill/>
                </a:ln>
                <a:solidFill>
                  <a:schemeClr val="tx2"/>
                </a:solidFill>
                <a:effectLst/>
                <a:uLnTx/>
                <a:uFillTx/>
                <a:latin typeface="+mj-lt"/>
                <a:ea typeface="+mj-ea"/>
                <a:cs typeface="+mj-cs"/>
              </a:rPr>
              <a:t>Household </a:t>
            </a:r>
            <a:r>
              <a:rPr lang="de-DE" sz="4400" b="1" kern="0" dirty="0" smtClean="0">
                <a:solidFill>
                  <a:schemeClr val="tx2"/>
                </a:solidFill>
              </a:rPr>
              <a:t>Energy Consumption </a:t>
            </a:r>
            <a:r>
              <a:rPr kumimoji="0" lang="de-DE" sz="4400" b="1" i="0" u="none" strike="noStrike" kern="0" cap="none" spc="0" normalizeH="0" baseline="0" noProof="0" dirty="0" smtClean="0">
                <a:ln>
                  <a:noFill/>
                </a:ln>
                <a:solidFill>
                  <a:schemeClr val="tx2"/>
                </a:solidFill>
                <a:effectLst/>
                <a:uLnTx/>
                <a:uFillTx/>
                <a:latin typeface="+mj-lt"/>
                <a:ea typeface="+mj-ea"/>
                <a:cs typeface="+mj-cs"/>
              </a:rPr>
              <a:t>Management or</a:t>
            </a:r>
            <a:r>
              <a:rPr kumimoji="0" lang="de-DE" sz="4400" b="1" i="0" u="none" strike="noStrike" kern="0" cap="none" spc="0" normalizeH="0" noProof="0" dirty="0" smtClean="0">
                <a:ln>
                  <a:noFill/>
                </a:ln>
                <a:solidFill>
                  <a:schemeClr val="tx2"/>
                </a:solidFill>
                <a:effectLst/>
                <a:uLnTx/>
                <a:uFillTx/>
                <a:latin typeface="+mj-lt"/>
                <a:ea typeface="+mj-ea"/>
                <a:cs typeface="+mj-cs"/>
              </a:rPr>
              <a:t> Monitoring</a:t>
            </a:r>
            <a:endParaRPr kumimoji="0" lang="de-DE" sz="4400" b="1"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0" name="Rectangle 12"/>
          <p:cNvSpPr>
            <a:spLocks noGrp="1" noChangeArrowheads="1"/>
          </p:cNvSpPr>
          <p:nvPr>
            <p:ph type="title"/>
          </p:nvPr>
        </p:nvSpPr>
        <p:spPr bwMode="auto">
          <a:xfrm>
            <a:off x="990600" y="381000"/>
            <a:ext cx="7162800" cy="609600"/>
          </a:xfrm>
          <a:noFill/>
          <a:ln>
            <a:miter lim="800000"/>
            <a:headEnd/>
            <a:tailEnd/>
          </a:ln>
        </p:spPr>
        <p:txBody>
          <a:bodyPr vert="horz" wrap="square" lIns="91440" tIns="45720" rIns="91440" bIns="45720" numCol="1" anchor="ctr" anchorCtr="0" compatLnSpc="1">
            <a:prstTxWarp prst="textNoShape">
              <a:avLst/>
            </a:prstTxWarp>
          </a:bodyPr>
          <a:lstStyle/>
          <a:p>
            <a:pPr algn="l"/>
            <a:r>
              <a:rPr lang="en-US" sz="2800" b="1" dirty="0" smtClean="0"/>
              <a:t>Storyboard or User Experience</a:t>
            </a:r>
            <a:endParaRPr lang="en-US" sz="2800" b="1" dirty="0">
              <a:latin typeface="Eras Bold ITC" pitchFamily="34" charset="0"/>
            </a:endParaRPr>
          </a:p>
        </p:txBody>
      </p:sp>
      <p:sp>
        <p:nvSpPr>
          <p:cNvPr id="4" name="Rectangle 3"/>
          <p:cNvSpPr/>
          <p:nvPr/>
        </p:nvSpPr>
        <p:spPr>
          <a:xfrm>
            <a:off x="685800" y="1371600"/>
            <a:ext cx="7772400" cy="369332"/>
          </a:xfrm>
          <a:prstGeom prst="rect">
            <a:avLst/>
          </a:prstGeom>
        </p:spPr>
        <p:txBody>
          <a:bodyPr wrap="square">
            <a:spAutoFit/>
          </a:bodyPr>
          <a:lstStyle/>
          <a:p>
            <a:pPr lvl="1"/>
            <a:endParaRPr lang="de-DE" dirty="0"/>
          </a:p>
        </p:txBody>
      </p:sp>
      <p:sp>
        <p:nvSpPr>
          <p:cNvPr id="5" name="Rectangle 4"/>
          <p:cNvSpPr/>
          <p:nvPr/>
        </p:nvSpPr>
        <p:spPr>
          <a:xfrm>
            <a:off x="609600" y="1219200"/>
            <a:ext cx="7467600" cy="646331"/>
          </a:xfrm>
          <a:prstGeom prst="rect">
            <a:avLst/>
          </a:prstGeom>
        </p:spPr>
        <p:txBody>
          <a:bodyPr wrap="square">
            <a:spAutoFit/>
          </a:bodyPr>
          <a:lstStyle/>
          <a:p>
            <a:endParaRPr lang="en-US" dirty="0" smtClean="0"/>
          </a:p>
          <a:p>
            <a:endParaRPr lang="en-US" b="1" kern="1800" dirty="0" smtClean="0"/>
          </a:p>
        </p:txBody>
      </p:sp>
      <p:sp>
        <p:nvSpPr>
          <p:cNvPr id="7" name="Content Placeholder 3"/>
          <p:cNvSpPr>
            <a:spLocks noGrp="1"/>
          </p:cNvSpPr>
          <p:nvPr>
            <p:ph idx="1"/>
          </p:nvPr>
        </p:nvSpPr>
        <p:spPr>
          <a:xfrm>
            <a:off x="457200" y="1285860"/>
            <a:ext cx="7467600" cy="4525963"/>
          </a:xfrm>
        </p:spPr>
        <p:txBody>
          <a:bodyPr>
            <a:normAutofit/>
          </a:bodyPr>
          <a:lstStyle/>
          <a:p>
            <a:pPr lvl="1"/>
            <a:endParaRPr lang="en-US" sz="1600" dirty="0" smtClean="0"/>
          </a:p>
          <a:p>
            <a:endParaRPr lang="de-DE" sz="2800" dirty="0" smtClean="0"/>
          </a:p>
          <a:p>
            <a:pPr lvl="1">
              <a:buNone/>
            </a:pPr>
            <a:endParaRPr lang="de-DE" sz="1800" dirty="0" smtClean="0"/>
          </a:p>
        </p:txBody>
      </p:sp>
      <p:sp>
        <p:nvSpPr>
          <p:cNvPr id="6" name="Rectangle 5"/>
          <p:cNvSpPr/>
          <p:nvPr/>
        </p:nvSpPr>
        <p:spPr>
          <a:xfrm>
            <a:off x="685800" y="1143000"/>
            <a:ext cx="7620000" cy="2031325"/>
          </a:xfrm>
          <a:prstGeom prst="rect">
            <a:avLst/>
          </a:prstGeom>
        </p:spPr>
        <p:txBody>
          <a:bodyPr wrap="square">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8" name="Rectangle 7"/>
          <p:cNvSpPr/>
          <p:nvPr/>
        </p:nvSpPr>
        <p:spPr>
          <a:xfrm>
            <a:off x="228600" y="1066800"/>
            <a:ext cx="8077200" cy="5863144"/>
          </a:xfrm>
          <a:prstGeom prst="rect">
            <a:avLst/>
          </a:prstGeom>
        </p:spPr>
        <p:txBody>
          <a:bodyPr wrap="square">
            <a:spAutoFit/>
          </a:bodyPr>
          <a:lstStyle/>
          <a:p>
            <a:pPr lvl="1"/>
            <a:r>
              <a:rPr lang="en-US" sz="1600" b="1" dirty="0" smtClean="0"/>
              <a:t>Step No.5</a:t>
            </a:r>
            <a:r>
              <a:rPr lang="en-US" sz="1600" dirty="0" smtClean="0"/>
              <a:t>. The aggregator/agent will do further mapping and calculating of data which will be then shared to end users. The energy consumption rate will be shared in Face book or mobile devices to compare with friends so that we minimize the energy consumption rate. </a:t>
            </a:r>
          </a:p>
          <a:p>
            <a:pPr lvl="1"/>
            <a:r>
              <a:rPr lang="en-US" sz="1600" b="1" dirty="0" smtClean="0"/>
              <a:t>Step No.6. </a:t>
            </a:r>
            <a:r>
              <a:rPr lang="en-US" sz="1600" dirty="0" smtClean="0"/>
              <a:t>To alert interest of friends about the energy consumption rate the game option will be enabled where those friends who beat to meet the average energy consumed  at home will be awarded badges or prices. [Face book or Foursquare]</a:t>
            </a:r>
          </a:p>
          <a:p>
            <a:pPr lvl="1"/>
            <a:r>
              <a:rPr lang="en-US" sz="1600" b="1" dirty="0" smtClean="0"/>
              <a:t>Step No.7. </a:t>
            </a:r>
            <a:r>
              <a:rPr lang="en-US" sz="1600" dirty="0" smtClean="0"/>
              <a:t> You can remotely view the real data of your household devices through mobile phone connected to Aggregator or web.</a:t>
            </a:r>
          </a:p>
          <a:p>
            <a:pPr lvl="1"/>
            <a:r>
              <a:rPr lang="en-US" sz="1600" b="1" dirty="0" smtClean="0"/>
              <a:t>Step No.8</a:t>
            </a:r>
            <a:r>
              <a:rPr lang="en-US" sz="1600" dirty="0" smtClean="0"/>
              <a:t>. Even the smart phone can monitor and control the household appliances energy consumption remotely with graphical view</a:t>
            </a:r>
          </a:p>
          <a:p>
            <a:pPr lvl="1"/>
            <a:r>
              <a:rPr lang="en-US" sz="1600" b="1" dirty="0" smtClean="0"/>
              <a:t>Maintain green power </a:t>
            </a:r>
            <a:r>
              <a:rPr lang="en-US" sz="1600" b="1" dirty="0" smtClean="0"/>
              <a:t>: </a:t>
            </a:r>
            <a:r>
              <a:rPr lang="en-US" sz="1600" dirty="0" smtClean="0"/>
              <a:t>The energy consumption rate is efficiently </a:t>
            </a:r>
            <a:r>
              <a:rPr lang="en-US" sz="1600" dirty="0" smtClean="0"/>
              <a:t>controlled </a:t>
            </a:r>
            <a:r>
              <a:rPr lang="en-US" sz="1600" dirty="0" smtClean="0"/>
              <a:t>by users at home when smart phone and  sensor devices are enabled. The smart phone will enable the sensor data to Aggregator to process further, hence the information is more effectively  made available via through mobile devices  or  social networking technology/Internet enabled services </a:t>
            </a:r>
            <a:r>
              <a:rPr lang="en-US" sz="1600" dirty="0" smtClean="0"/>
              <a:t>to region </a:t>
            </a:r>
            <a:r>
              <a:rPr lang="en-US" sz="1600" smtClean="0"/>
              <a:t>and friends.</a:t>
            </a:r>
            <a:endParaRPr lang="en-US" sz="1600" dirty="0" smtClean="0"/>
          </a:p>
          <a:p>
            <a:pPr lvl="1"/>
            <a:endParaRPr lang="en-US" sz="1600" dirty="0" smtClean="0"/>
          </a:p>
          <a:p>
            <a:pPr lvl="1"/>
            <a:r>
              <a:rPr lang="en-US" sz="1600" dirty="0" smtClean="0"/>
              <a:t>Note : </a:t>
            </a:r>
          </a:p>
          <a:p>
            <a:pPr lvl="1"/>
            <a:r>
              <a:rPr lang="en-US" sz="1600" dirty="0" smtClean="0"/>
              <a:t>1. The Internet is working out-door and indoor –with  wireless/</a:t>
            </a:r>
            <a:r>
              <a:rPr lang="en-US" sz="1600" dirty="0" err="1" smtClean="0"/>
              <a:t>wi</a:t>
            </a:r>
            <a:r>
              <a:rPr lang="en-US" sz="1600" dirty="0" smtClean="0"/>
              <a:t>-max option</a:t>
            </a:r>
          </a:p>
          <a:p>
            <a:pPr lvl="1"/>
            <a:r>
              <a:rPr lang="en-US" sz="1600" dirty="0" smtClean="0"/>
              <a:t>2. The user can click to the Help Menu to use the functional working system of devices and application.</a:t>
            </a:r>
          </a:p>
          <a:p>
            <a:pPr lvl="1"/>
            <a:endParaRPr lang="en-US" sz="23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0" name="Rectangle 12"/>
          <p:cNvSpPr>
            <a:spLocks noGrp="1" noChangeArrowheads="1"/>
          </p:cNvSpPr>
          <p:nvPr>
            <p:ph type="title"/>
          </p:nvPr>
        </p:nvSpPr>
        <p:spPr bwMode="auto">
          <a:xfrm>
            <a:off x="914400" y="0"/>
            <a:ext cx="7162800" cy="609600"/>
          </a:xfrm>
          <a:noFill/>
          <a:ln>
            <a:miter lim="800000"/>
            <a:headEnd/>
            <a:tailEnd/>
          </a:ln>
        </p:spPr>
        <p:txBody>
          <a:bodyPr vert="horz" wrap="square" lIns="91440" tIns="45720" rIns="91440" bIns="45720" numCol="1" anchor="ctr" anchorCtr="0" compatLnSpc="1">
            <a:prstTxWarp prst="textNoShape">
              <a:avLst/>
            </a:prstTxWarp>
          </a:bodyPr>
          <a:lstStyle/>
          <a:p>
            <a:pPr algn="l"/>
            <a:r>
              <a:rPr lang="en-US" sz="2800" b="1" dirty="0" smtClean="0"/>
              <a:t>Aggregator  Mock up of the Application</a:t>
            </a:r>
            <a:endParaRPr lang="en-US" sz="2800" b="1" dirty="0">
              <a:latin typeface="Eras Bold ITC" pitchFamily="34" charset="0"/>
            </a:endParaRPr>
          </a:p>
        </p:txBody>
      </p:sp>
      <p:sp>
        <p:nvSpPr>
          <p:cNvPr id="4" name="Rectangle 3"/>
          <p:cNvSpPr/>
          <p:nvPr/>
        </p:nvSpPr>
        <p:spPr>
          <a:xfrm>
            <a:off x="685800" y="1371600"/>
            <a:ext cx="7772400" cy="369332"/>
          </a:xfrm>
          <a:prstGeom prst="rect">
            <a:avLst/>
          </a:prstGeom>
        </p:spPr>
        <p:txBody>
          <a:bodyPr wrap="square">
            <a:spAutoFit/>
          </a:bodyPr>
          <a:lstStyle/>
          <a:p>
            <a:pPr lvl="1"/>
            <a:endParaRPr lang="de-DE" dirty="0"/>
          </a:p>
        </p:txBody>
      </p:sp>
      <p:sp>
        <p:nvSpPr>
          <p:cNvPr id="5" name="Rectangle 4"/>
          <p:cNvSpPr/>
          <p:nvPr/>
        </p:nvSpPr>
        <p:spPr>
          <a:xfrm>
            <a:off x="609600" y="1219200"/>
            <a:ext cx="7467600" cy="646331"/>
          </a:xfrm>
          <a:prstGeom prst="rect">
            <a:avLst/>
          </a:prstGeom>
        </p:spPr>
        <p:txBody>
          <a:bodyPr wrap="square">
            <a:spAutoFit/>
          </a:bodyPr>
          <a:lstStyle/>
          <a:p>
            <a:endParaRPr lang="en-US" dirty="0" smtClean="0"/>
          </a:p>
          <a:p>
            <a:endParaRPr lang="en-US" b="1" kern="1800" dirty="0" smtClean="0"/>
          </a:p>
        </p:txBody>
      </p:sp>
      <p:sp>
        <p:nvSpPr>
          <p:cNvPr id="7" name="Content Placeholder 3"/>
          <p:cNvSpPr>
            <a:spLocks noGrp="1"/>
          </p:cNvSpPr>
          <p:nvPr>
            <p:ph idx="1"/>
          </p:nvPr>
        </p:nvSpPr>
        <p:spPr>
          <a:xfrm>
            <a:off x="457200" y="1285860"/>
            <a:ext cx="7467600" cy="4525963"/>
          </a:xfrm>
        </p:spPr>
        <p:txBody>
          <a:bodyPr>
            <a:normAutofit/>
          </a:bodyPr>
          <a:lstStyle/>
          <a:p>
            <a:pPr lvl="1"/>
            <a:endParaRPr lang="en-US" sz="1600" dirty="0" smtClean="0"/>
          </a:p>
          <a:p>
            <a:endParaRPr lang="de-DE" sz="2800" dirty="0" smtClean="0"/>
          </a:p>
          <a:p>
            <a:pPr lvl="1">
              <a:buNone/>
            </a:pPr>
            <a:endParaRPr lang="de-DE" sz="1800" dirty="0" smtClean="0"/>
          </a:p>
        </p:txBody>
      </p:sp>
      <p:sp>
        <p:nvSpPr>
          <p:cNvPr id="6" name="Rectangle 5"/>
          <p:cNvSpPr/>
          <p:nvPr/>
        </p:nvSpPr>
        <p:spPr>
          <a:xfrm>
            <a:off x="685800" y="1166843"/>
            <a:ext cx="7620000" cy="2031325"/>
          </a:xfrm>
          <a:prstGeom prst="rect">
            <a:avLst/>
          </a:prstGeom>
        </p:spPr>
        <p:txBody>
          <a:bodyPr wrap="square">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8" name="Rectangle 7"/>
          <p:cNvSpPr/>
          <p:nvPr/>
        </p:nvSpPr>
        <p:spPr>
          <a:xfrm>
            <a:off x="304800" y="1219200"/>
            <a:ext cx="8077200" cy="446276"/>
          </a:xfrm>
          <a:prstGeom prst="rect">
            <a:avLst/>
          </a:prstGeom>
        </p:spPr>
        <p:txBody>
          <a:bodyPr wrap="square">
            <a:spAutoFit/>
          </a:bodyPr>
          <a:lstStyle/>
          <a:p>
            <a:pPr lvl="1"/>
            <a:endParaRPr lang="en-US" sz="2300" dirty="0" smtClean="0"/>
          </a:p>
        </p:txBody>
      </p:sp>
      <p:pic>
        <p:nvPicPr>
          <p:cNvPr id="9" name="Picture 8"/>
          <p:cNvPicPr/>
          <p:nvPr/>
        </p:nvPicPr>
        <p:blipFill>
          <a:blip r:embed="rId2" cstate="print"/>
          <a:srcRect l="19231" t="7407" r="53365" b="4274"/>
          <a:stretch>
            <a:fillRect/>
          </a:stretch>
        </p:blipFill>
        <p:spPr bwMode="auto">
          <a:xfrm>
            <a:off x="1905000" y="1447800"/>
            <a:ext cx="1371600" cy="2667000"/>
          </a:xfrm>
          <a:prstGeom prst="rect">
            <a:avLst/>
          </a:prstGeom>
          <a:noFill/>
          <a:ln w="9525">
            <a:noFill/>
            <a:miter lim="800000"/>
            <a:headEnd/>
            <a:tailEnd/>
          </a:ln>
        </p:spPr>
      </p:pic>
      <p:sp>
        <p:nvSpPr>
          <p:cNvPr id="10" name="Rectangle 9"/>
          <p:cNvSpPr/>
          <p:nvPr/>
        </p:nvSpPr>
        <p:spPr>
          <a:xfrm>
            <a:off x="2057400" y="1905000"/>
            <a:ext cx="11430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The  mobile device  will  fetch data from Aggregator . The aggregator will fed the information of calculated energy consumed by Household.</a:t>
            </a:r>
            <a:endParaRPr lang="en-US" sz="900" dirty="0">
              <a:solidFill>
                <a:schemeClr val="tx1"/>
              </a:solidFill>
            </a:endParaRPr>
          </a:p>
        </p:txBody>
      </p:sp>
      <p:pic>
        <p:nvPicPr>
          <p:cNvPr id="11" name="Picture 2" descr="http://rss.ucr.edu/images/rss_icons.png"/>
          <p:cNvPicPr>
            <a:picLocks noChangeAspect="1" noChangeArrowheads="1"/>
          </p:cNvPicPr>
          <p:nvPr/>
        </p:nvPicPr>
        <p:blipFill>
          <a:blip r:embed="rId3" cstate="print"/>
          <a:srcRect/>
          <a:stretch>
            <a:fillRect/>
          </a:stretch>
        </p:blipFill>
        <p:spPr bwMode="auto">
          <a:xfrm>
            <a:off x="381000" y="1219200"/>
            <a:ext cx="1397000" cy="838200"/>
          </a:xfrm>
          <a:prstGeom prst="rect">
            <a:avLst/>
          </a:prstGeom>
          <a:noFill/>
        </p:spPr>
      </p:pic>
      <p:sp>
        <p:nvSpPr>
          <p:cNvPr id="12" name="Rectangle 11"/>
          <p:cNvSpPr/>
          <p:nvPr/>
        </p:nvSpPr>
        <p:spPr>
          <a:xfrm>
            <a:off x="457200" y="2133600"/>
            <a:ext cx="13716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The  smart phone will  enable the sensor data  to .Aggregator ,with  its inbuilt embedded system the  energy consumed by  household will be calculated and then the information will be made accessible to all mobile users </a:t>
            </a:r>
            <a:r>
              <a:rPr lang="en-US" dirty="0" smtClean="0"/>
              <a:t> </a:t>
            </a:r>
            <a:endParaRPr lang="en-US" dirty="0"/>
          </a:p>
        </p:txBody>
      </p:sp>
      <p:pic>
        <p:nvPicPr>
          <p:cNvPr id="13" name="Picture 12"/>
          <p:cNvPicPr/>
          <p:nvPr/>
        </p:nvPicPr>
        <p:blipFill>
          <a:blip r:embed="rId4" cstate="print"/>
          <a:srcRect l="21634" t="6838" r="50962" b="4273"/>
          <a:stretch>
            <a:fillRect/>
          </a:stretch>
        </p:blipFill>
        <p:spPr bwMode="auto">
          <a:xfrm>
            <a:off x="3352800" y="1371600"/>
            <a:ext cx="1628775" cy="2971800"/>
          </a:xfrm>
          <a:prstGeom prst="rect">
            <a:avLst/>
          </a:prstGeom>
          <a:noFill/>
          <a:ln w="9525">
            <a:noFill/>
            <a:miter lim="800000"/>
            <a:headEnd/>
            <a:tailEnd/>
          </a:ln>
        </p:spPr>
      </p:pic>
      <p:sp>
        <p:nvSpPr>
          <p:cNvPr id="14" name="Rectangle 13"/>
          <p:cNvSpPr/>
          <p:nvPr/>
        </p:nvSpPr>
        <p:spPr>
          <a:xfrm>
            <a:off x="3505200" y="1828800"/>
            <a:ext cx="14478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ctr"/>
            <a:r>
              <a:rPr lang="en-US" sz="1000" b="1" dirty="0" smtClean="0">
                <a:solidFill>
                  <a:schemeClr val="tx1"/>
                </a:solidFill>
              </a:rPr>
              <a:t>Menu</a:t>
            </a:r>
          </a:p>
          <a:p>
            <a:pPr marL="228600" indent="-228600" algn="ctr"/>
            <a:endParaRPr lang="en-US" sz="1000" b="1" dirty="0" smtClean="0">
              <a:solidFill>
                <a:schemeClr val="tx1"/>
              </a:solidFill>
            </a:endParaRPr>
          </a:p>
          <a:p>
            <a:pPr marL="228600" indent="-228600" algn="ctr"/>
            <a:endParaRPr lang="en-US" sz="1000" b="1" dirty="0" smtClean="0">
              <a:solidFill>
                <a:schemeClr val="tx1"/>
              </a:solidFill>
            </a:endParaRPr>
          </a:p>
          <a:p>
            <a:pPr marL="228600" indent="-228600" algn="ctr"/>
            <a:endParaRPr lang="en-US" sz="1000" b="1" dirty="0" smtClean="0">
              <a:solidFill>
                <a:schemeClr val="tx1"/>
              </a:solidFill>
            </a:endParaRPr>
          </a:p>
          <a:p>
            <a:pPr marL="228600" indent="-228600" algn="ctr"/>
            <a:endParaRPr lang="en-US" sz="1000" b="1" dirty="0" smtClean="0">
              <a:solidFill>
                <a:schemeClr val="tx1"/>
              </a:solidFill>
            </a:endParaRPr>
          </a:p>
          <a:p>
            <a:pPr marL="228600" indent="-228600" algn="ctr"/>
            <a:endParaRPr lang="en-US" sz="1000" b="1" dirty="0" smtClean="0">
              <a:solidFill>
                <a:schemeClr val="tx1"/>
              </a:solidFill>
            </a:endParaRPr>
          </a:p>
          <a:p>
            <a:pPr marL="228600" indent="-228600" algn="ctr"/>
            <a:endParaRPr lang="en-US" sz="1000" b="1" dirty="0" smtClean="0">
              <a:solidFill>
                <a:schemeClr val="tx1"/>
              </a:solidFill>
            </a:endParaRPr>
          </a:p>
          <a:p>
            <a:pPr marL="228600" indent="-228600" algn="ctr"/>
            <a:endParaRPr lang="en-US" sz="1000" dirty="0" smtClean="0">
              <a:solidFill>
                <a:schemeClr val="tx1"/>
              </a:solidFill>
            </a:endParaRPr>
          </a:p>
          <a:p>
            <a:pPr marL="228600" indent="-228600" algn="ctr">
              <a:buAutoNum type="arabicPeriod"/>
            </a:pPr>
            <a:endParaRPr lang="en-US" sz="1000" dirty="0" smtClean="0">
              <a:solidFill>
                <a:schemeClr val="tx1"/>
              </a:solidFill>
            </a:endParaRPr>
          </a:p>
          <a:p>
            <a:pPr marL="228600" indent="-228600" algn="ctr"/>
            <a:r>
              <a:rPr lang="en-US" sz="1000" dirty="0" smtClean="0">
                <a:solidFill>
                  <a:schemeClr val="tx1"/>
                </a:solidFill>
              </a:rPr>
              <a:t>Help ? </a:t>
            </a:r>
            <a:endParaRPr lang="en-US" sz="1000" dirty="0">
              <a:solidFill>
                <a:schemeClr val="tx1"/>
              </a:solidFill>
            </a:endParaRPr>
          </a:p>
        </p:txBody>
      </p:sp>
      <p:pic>
        <p:nvPicPr>
          <p:cNvPr id="15" name="Picture 14"/>
          <p:cNvPicPr/>
          <p:nvPr/>
        </p:nvPicPr>
        <p:blipFill>
          <a:blip r:embed="rId4" cstate="print"/>
          <a:srcRect l="21634" t="6838" r="52725" b="6552"/>
          <a:stretch>
            <a:fillRect/>
          </a:stretch>
        </p:blipFill>
        <p:spPr bwMode="auto">
          <a:xfrm>
            <a:off x="5181600" y="1295400"/>
            <a:ext cx="1524000" cy="2895600"/>
          </a:xfrm>
          <a:prstGeom prst="rect">
            <a:avLst/>
          </a:prstGeom>
          <a:noFill/>
          <a:ln w="9525">
            <a:noFill/>
            <a:miter lim="800000"/>
            <a:headEnd/>
            <a:tailEnd/>
          </a:ln>
        </p:spPr>
      </p:pic>
      <p:sp>
        <p:nvSpPr>
          <p:cNvPr id="16" name="Rectangle 15"/>
          <p:cNvSpPr/>
          <p:nvPr/>
        </p:nvSpPr>
        <p:spPr>
          <a:xfrm>
            <a:off x="5334000" y="1905000"/>
            <a:ext cx="1295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Location of Household</a:t>
            </a:r>
            <a:endParaRPr lang="en-US" sz="1000" dirty="0">
              <a:solidFill>
                <a:schemeClr val="tx1"/>
              </a:solidFill>
            </a:endParaRPr>
          </a:p>
        </p:txBody>
      </p:sp>
      <p:sp>
        <p:nvSpPr>
          <p:cNvPr id="17" name="Rectangle 16"/>
          <p:cNvSpPr/>
          <p:nvPr/>
        </p:nvSpPr>
        <p:spPr>
          <a:xfrm>
            <a:off x="5334000" y="2286000"/>
            <a:ext cx="1295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Energy Consumed recently</a:t>
            </a:r>
            <a:endParaRPr lang="en-US" sz="1000" dirty="0">
              <a:solidFill>
                <a:schemeClr val="tx1"/>
              </a:solidFill>
            </a:endParaRPr>
          </a:p>
        </p:txBody>
      </p:sp>
      <p:sp>
        <p:nvSpPr>
          <p:cNvPr id="18" name="Rectangle 17"/>
          <p:cNvSpPr/>
          <p:nvPr/>
        </p:nvSpPr>
        <p:spPr>
          <a:xfrm>
            <a:off x="5334000" y="2667000"/>
            <a:ext cx="1295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Notify Message</a:t>
            </a:r>
            <a:endParaRPr lang="en-US" sz="1000" dirty="0">
              <a:solidFill>
                <a:schemeClr val="tx1"/>
              </a:solidFill>
            </a:endParaRPr>
          </a:p>
        </p:txBody>
      </p:sp>
      <p:sp>
        <p:nvSpPr>
          <p:cNvPr id="27" name="Rectangle 26"/>
          <p:cNvSpPr/>
          <p:nvPr/>
        </p:nvSpPr>
        <p:spPr>
          <a:xfrm>
            <a:off x="3581400" y="2286000"/>
            <a:ext cx="1371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ctr"/>
            <a:r>
              <a:rPr lang="en-US" sz="1000" dirty="0" smtClean="0">
                <a:solidFill>
                  <a:schemeClr val="tx1"/>
                </a:solidFill>
              </a:rPr>
              <a:t>Energy Consumed</a:t>
            </a:r>
          </a:p>
        </p:txBody>
      </p:sp>
      <p:sp>
        <p:nvSpPr>
          <p:cNvPr id="28" name="Rectangle 27"/>
          <p:cNvSpPr/>
          <p:nvPr/>
        </p:nvSpPr>
        <p:spPr>
          <a:xfrm>
            <a:off x="3581400" y="2667000"/>
            <a:ext cx="1371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ctr"/>
            <a:r>
              <a:rPr lang="en-US" sz="1000" dirty="0" smtClean="0">
                <a:solidFill>
                  <a:schemeClr val="tx1"/>
                </a:solidFill>
              </a:rPr>
              <a:t>Cost of Energy Consumed</a:t>
            </a:r>
          </a:p>
        </p:txBody>
      </p:sp>
      <p:sp>
        <p:nvSpPr>
          <p:cNvPr id="29" name="Rectangle 28"/>
          <p:cNvSpPr/>
          <p:nvPr/>
        </p:nvSpPr>
        <p:spPr>
          <a:xfrm>
            <a:off x="3581400" y="3048000"/>
            <a:ext cx="1371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ctr"/>
            <a:r>
              <a:rPr lang="en-US" sz="1000" dirty="0" smtClean="0">
                <a:solidFill>
                  <a:schemeClr val="tx1"/>
                </a:solidFill>
              </a:rPr>
              <a:t>Energy Saved</a:t>
            </a:r>
          </a:p>
        </p:txBody>
      </p:sp>
      <p:sp>
        <p:nvSpPr>
          <p:cNvPr id="30" name="Rectangle 29"/>
          <p:cNvSpPr/>
          <p:nvPr/>
        </p:nvSpPr>
        <p:spPr>
          <a:xfrm>
            <a:off x="457200" y="4419600"/>
            <a:ext cx="80010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The Aggregator acts like an agent to make data accessible to any mobile users. The Aggregator with enabled embedded system will calculates the sensor data fetched from  a smart phone that does  mapping and graph in real time data and make information available to mobile users  anywhere, at anytime  via through Internet.  The aggregator  also  will make the data available to smart phone too, nonetheless the same task can be done by smart phone too also.  The one can even trace the real time data through your mobile device remotely and check the real time data of your energy consumption at home.</a:t>
            </a:r>
            <a:endParaRPr lang="en-US" sz="1400" dirty="0">
              <a:solidFill>
                <a:schemeClr val="tx1"/>
              </a:solidFill>
            </a:endParaRPr>
          </a:p>
        </p:txBody>
      </p:sp>
      <p:sp>
        <p:nvSpPr>
          <p:cNvPr id="31" name="Rectangle 30"/>
          <p:cNvSpPr/>
          <p:nvPr/>
        </p:nvSpPr>
        <p:spPr>
          <a:xfrm>
            <a:off x="5410200" y="3124200"/>
            <a:ext cx="1219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Location enabled</a:t>
            </a:r>
            <a:endParaRPr lang="en-US" sz="1200" dirty="0">
              <a:solidFill>
                <a:schemeClr val="tx1"/>
              </a:solidFill>
            </a:endParaRPr>
          </a:p>
        </p:txBody>
      </p:sp>
      <p:pic>
        <p:nvPicPr>
          <p:cNvPr id="5123" name="Picture 3"/>
          <p:cNvPicPr>
            <a:picLocks noChangeAspect="1" noChangeArrowheads="1"/>
          </p:cNvPicPr>
          <p:nvPr/>
        </p:nvPicPr>
        <p:blipFill>
          <a:blip r:embed="rId5" cstate="print"/>
          <a:srcRect/>
          <a:stretch>
            <a:fillRect/>
          </a:stretch>
        </p:blipFill>
        <p:spPr bwMode="auto">
          <a:xfrm>
            <a:off x="6736422" y="533400"/>
            <a:ext cx="2055688"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0" name="Rectangle 12"/>
          <p:cNvSpPr>
            <a:spLocks noGrp="1" noChangeArrowheads="1"/>
          </p:cNvSpPr>
          <p:nvPr>
            <p:ph type="title"/>
          </p:nvPr>
        </p:nvSpPr>
        <p:spPr bwMode="auto">
          <a:xfrm>
            <a:off x="990600" y="381000"/>
            <a:ext cx="7162800" cy="609600"/>
          </a:xfrm>
          <a:noFill/>
          <a:ln>
            <a:miter lim="800000"/>
            <a:headEnd/>
            <a:tailEnd/>
          </a:ln>
        </p:spPr>
        <p:txBody>
          <a:bodyPr vert="horz" wrap="square" lIns="91440" tIns="45720" rIns="91440" bIns="45720" numCol="1" anchor="ctr" anchorCtr="0" compatLnSpc="1">
            <a:prstTxWarp prst="textNoShape">
              <a:avLst/>
            </a:prstTxWarp>
          </a:bodyPr>
          <a:lstStyle/>
          <a:p>
            <a:pPr lvl="0" algn="l"/>
            <a:r>
              <a:rPr lang="en-US" sz="2800" b="1" dirty="0" smtClean="0">
                <a:latin typeface="Calibri" pitchFamily="34" charset="0"/>
                <a:ea typeface="Calibri" pitchFamily="34" charset="0"/>
                <a:cs typeface="Times New Roman" pitchFamily="18" charset="0"/>
              </a:rPr>
              <a:t>Process  to encourage users to participate?</a:t>
            </a:r>
            <a:r>
              <a:rPr lang="en-US" sz="1600" dirty="0" smtClean="0">
                <a:latin typeface="Arial" pitchFamily="34" charset="0"/>
                <a:cs typeface="Arial" pitchFamily="34" charset="0"/>
              </a:rPr>
              <a:t/>
            </a:r>
            <a:br>
              <a:rPr lang="en-US" sz="1600" dirty="0" smtClean="0">
                <a:latin typeface="Arial" pitchFamily="34" charset="0"/>
                <a:cs typeface="Arial" pitchFamily="34" charset="0"/>
              </a:rPr>
            </a:br>
            <a:endParaRPr lang="en-US" sz="2800" b="1" dirty="0">
              <a:latin typeface="Eras Bold ITC" pitchFamily="34" charset="0"/>
            </a:endParaRPr>
          </a:p>
        </p:txBody>
      </p:sp>
      <p:sp>
        <p:nvSpPr>
          <p:cNvPr id="4" name="Rectangle 3"/>
          <p:cNvSpPr/>
          <p:nvPr/>
        </p:nvSpPr>
        <p:spPr>
          <a:xfrm>
            <a:off x="685800" y="1371600"/>
            <a:ext cx="7772400" cy="369332"/>
          </a:xfrm>
          <a:prstGeom prst="rect">
            <a:avLst/>
          </a:prstGeom>
        </p:spPr>
        <p:txBody>
          <a:bodyPr wrap="square">
            <a:spAutoFit/>
          </a:bodyPr>
          <a:lstStyle/>
          <a:p>
            <a:pPr lvl="1"/>
            <a:endParaRPr lang="de-DE" dirty="0"/>
          </a:p>
        </p:txBody>
      </p:sp>
      <p:sp>
        <p:nvSpPr>
          <p:cNvPr id="5" name="Rectangle 4"/>
          <p:cNvSpPr/>
          <p:nvPr/>
        </p:nvSpPr>
        <p:spPr>
          <a:xfrm>
            <a:off x="609600" y="1219200"/>
            <a:ext cx="7467600" cy="646331"/>
          </a:xfrm>
          <a:prstGeom prst="rect">
            <a:avLst/>
          </a:prstGeom>
        </p:spPr>
        <p:txBody>
          <a:bodyPr wrap="square">
            <a:spAutoFit/>
          </a:bodyPr>
          <a:lstStyle/>
          <a:p>
            <a:endParaRPr lang="en-US" dirty="0" smtClean="0"/>
          </a:p>
          <a:p>
            <a:endParaRPr lang="en-US" b="1" kern="1800" dirty="0" smtClean="0"/>
          </a:p>
        </p:txBody>
      </p:sp>
      <p:sp>
        <p:nvSpPr>
          <p:cNvPr id="7" name="Content Placeholder 3"/>
          <p:cNvSpPr>
            <a:spLocks noGrp="1"/>
          </p:cNvSpPr>
          <p:nvPr>
            <p:ph idx="1"/>
          </p:nvPr>
        </p:nvSpPr>
        <p:spPr>
          <a:xfrm>
            <a:off x="609600" y="1295400"/>
            <a:ext cx="7696200" cy="4810140"/>
          </a:xfrm>
        </p:spPr>
        <p:txBody>
          <a:bodyPr>
            <a:normAutofit/>
          </a:bodyPr>
          <a:lstStyle/>
          <a:p>
            <a:pPr lvl="1"/>
            <a:endParaRPr lang="en-US" sz="1600" dirty="0" smtClean="0"/>
          </a:p>
          <a:p>
            <a:endParaRPr lang="de-DE" sz="1600" dirty="0" smtClean="0"/>
          </a:p>
          <a:p>
            <a:pPr marL="0" lvl="0" indent="0" eaLnBrk="0" hangingPunct="0">
              <a:spcBef>
                <a:spcPct val="0"/>
              </a:spcBef>
              <a:buNone/>
            </a:pPr>
            <a:r>
              <a:rPr lang="en-US" sz="1600" b="1" dirty="0" err="1" smtClean="0">
                <a:ea typeface="Calibri" pitchFamily="34" charset="0"/>
                <a:cs typeface="Times New Roman" pitchFamily="18" charset="0"/>
              </a:rPr>
              <a:t>Facebook</a:t>
            </a:r>
            <a:r>
              <a:rPr lang="en-US" sz="1600" b="1" dirty="0" smtClean="0">
                <a:ea typeface="Calibri" pitchFamily="34" charset="0"/>
                <a:cs typeface="Times New Roman" pitchFamily="18" charset="0"/>
              </a:rPr>
              <a:t> App</a:t>
            </a:r>
            <a:endParaRPr lang="en-US" sz="1600" b="1" dirty="0" smtClean="0">
              <a:cs typeface="Arial" pitchFamily="34" charset="0"/>
            </a:endParaRPr>
          </a:p>
          <a:p>
            <a:pPr marL="0" lvl="0" indent="0" eaLnBrk="0" hangingPunct="0">
              <a:spcBef>
                <a:spcPct val="0"/>
              </a:spcBef>
              <a:buNone/>
            </a:pPr>
            <a:r>
              <a:rPr lang="en-US" sz="1600" dirty="0" smtClean="0">
                <a:latin typeface="Calibri" pitchFamily="34" charset="0"/>
                <a:ea typeface="Calibri" pitchFamily="34" charset="0"/>
                <a:cs typeface="Times New Roman" pitchFamily="18" charset="0"/>
              </a:rPr>
              <a:t>• </a:t>
            </a:r>
            <a:r>
              <a:rPr lang="en-US" sz="1600" dirty="0" smtClean="0">
                <a:ea typeface="Calibri" pitchFamily="34" charset="0"/>
                <a:cs typeface="Times New Roman" pitchFamily="18" charset="0"/>
              </a:rPr>
              <a:t>Fund by organization or environment agencies – to alert and motivate friends</a:t>
            </a:r>
            <a:endParaRPr lang="en-US" sz="1600" dirty="0" smtClean="0">
              <a:cs typeface="Arial" pitchFamily="34" charset="0"/>
            </a:endParaRPr>
          </a:p>
          <a:p>
            <a:pPr marL="0" lvl="0" indent="0" eaLnBrk="0" hangingPunct="0">
              <a:spcBef>
                <a:spcPct val="0"/>
              </a:spcBef>
              <a:buNone/>
            </a:pPr>
            <a:r>
              <a:rPr lang="en-US" sz="1600" dirty="0" smtClean="0">
                <a:ea typeface="Calibri" pitchFamily="34" charset="0"/>
                <a:cs typeface="Times New Roman" pitchFamily="18" charset="0"/>
              </a:rPr>
              <a:t>– To create awareness to the public the motto is to save energy consumption at home</a:t>
            </a:r>
            <a:r>
              <a:rPr lang="en-US" sz="1600" dirty="0" smtClean="0">
                <a:cs typeface="Arial" pitchFamily="34" charset="0"/>
              </a:rPr>
              <a:t> </a:t>
            </a:r>
            <a:r>
              <a:rPr lang="en-US" sz="1600" dirty="0" smtClean="0">
                <a:cs typeface="Times New Roman" pitchFamily="18" charset="0"/>
              </a:rPr>
              <a:t>c</a:t>
            </a:r>
            <a:r>
              <a:rPr lang="en-US" sz="1600" dirty="0" smtClean="0">
                <a:ea typeface="Calibri" pitchFamily="34" charset="0"/>
                <a:cs typeface="Times New Roman" pitchFamily="18" charset="0"/>
              </a:rPr>
              <a:t>ost &amp; save better environment using smart appliances.</a:t>
            </a:r>
            <a:endParaRPr lang="en-US" sz="1600" dirty="0" smtClean="0">
              <a:cs typeface="Arial" pitchFamily="34" charset="0"/>
            </a:endParaRPr>
          </a:p>
          <a:p>
            <a:pPr marL="0" lvl="0" indent="0" eaLnBrk="0" hangingPunct="0">
              <a:spcBef>
                <a:spcPct val="0"/>
              </a:spcBef>
              <a:buNone/>
            </a:pPr>
            <a:r>
              <a:rPr lang="en-US" sz="1600" dirty="0" smtClean="0">
                <a:ea typeface="Calibri" pitchFamily="34" charset="0"/>
                <a:cs typeface="Times New Roman" pitchFamily="18" charset="0"/>
              </a:rPr>
              <a:t>•Reward points according to how much energy you saved and how many friends have</a:t>
            </a:r>
            <a:r>
              <a:rPr lang="en-US" sz="1600" dirty="0" smtClean="0">
                <a:cs typeface="Arial" pitchFamily="34" charset="0"/>
              </a:rPr>
              <a:t> </a:t>
            </a:r>
            <a:r>
              <a:rPr lang="en-US" sz="1600" dirty="0" smtClean="0">
                <a:ea typeface="Calibri" pitchFamily="34" charset="0"/>
                <a:cs typeface="Times New Roman" pitchFamily="18" charset="0"/>
              </a:rPr>
              <a:t>responded to your invitation.</a:t>
            </a:r>
            <a:endParaRPr lang="en-US" sz="1600" dirty="0" smtClean="0">
              <a:cs typeface="Arial" pitchFamily="34" charset="0"/>
            </a:endParaRPr>
          </a:p>
          <a:p>
            <a:pPr marL="0" lvl="0" indent="0" eaLnBrk="0" hangingPunct="0">
              <a:spcBef>
                <a:spcPct val="0"/>
              </a:spcBef>
              <a:buNone/>
            </a:pPr>
            <a:r>
              <a:rPr lang="en-US" sz="1600" dirty="0" smtClean="0">
                <a:ea typeface="Calibri" pitchFamily="34" charset="0"/>
                <a:cs typeface="Times New Roman" pitchFamily="18" charset="0"/>
              </a:rPr>
              <a:t>• Ranks participant according to points and save it every hourly or daily.</a:t>
            </a:r>
            <a:endParaRPr lang="en-US" sz="1600" dirty="0" smtClean="0">
              <a:cs typeface="Arial" pitchFamily="34" charset="0"/>
            </a:endParaRPr>
          </a:p>
          <a:p>
            <a:pPr marL="0" lvl="0" indent="0" eaLnBrk="0" hangingPunct="0">
              <a:spcBef>
                <a:spcPct val="0"/>
              </a:spcBef>
              <a:buNone/>
            </a:pPr>
            <a:r>
              <a:rPr lang="en-US" sz="1600" dirty="0" smtClean="0">
                <a:ea typeface="Calibri" pitchFamily="34" charset="0"/>
                <a:cs typeface="Times New Roman" pitchFamily="18" charset="0"/>
              </a:rPr>
              <a:t>– Top Rank 50-100%</a:t>
            </a:r>
            <a:endParaRPr lang="en-US" sz="1600" dirty="0" smtClean="0">
              <a:cs typeface="Arial" pitchFamily="34" charset="0"/>
            </a:endParaRPr>
          </a:p>
          <a:p>
            <a:pPr marL="0" lvl="0" indent="0" eaLnBrk="0" hangingPunct="0">
              <a:spcBef>
                <a:spcPct val="0"/>
              </a:spcBef>
              <a:buNone/>
            </a:pPr>
            <a:r>
              <a:rPr lang="en-US" sz="1600" dirty="0" smtClean="0">
                <a:ea typeface="Calibri" pitchFamily="34" charset="0"/>
                <a:cs typeface="Times New Roman" pitchFamily="18" charset="0"/>
              </a:rPr>
              <a:t>– Middle Rank 10-50%</a:t>
            </a:r>
            <a:endParaRPr lang="en-US" sz="1600" dirty="0" smtClean="0">
              <a:cs typeface="Arial" pitchFamily="34" charset="0"/>
            </a:endParaRPr>
          </a:p>
          <a:p>
            <a:pPr marL="0" lvl="0" indent="0" eaLnBrk="0" hangingPunct="0">
              <a:spcBef>
                <a:spcPct val="0"/>
              </a:spcBef>
              <a:buNone/>
            </a:pPr>
            <a:r>
              <a:rPr lang="en-US" sz="1600" dirty="0" smtClean="0">
                <a:ea typeface="Calibri" pitchFamily="34" charset="0"/>
                <a:cs typeface="Times New Roman" pitchFamily="18" charset="0"/>
              </a:rPr>
              <a:t>– Lower Rank 0-10%</a:t>
            </a:r>
            <a:endParaRPr lang="en-US" sz="1600" dirty="0" smtClean="0">
              <a:cs typeface="Arial" pitchFamily="34" charset="0"/>
            </a:endParaRPr>
          </a:p>
          <a:p>
            <a:pPr marL="0" lvl="0" indent="0" eaLnBrk="0" hangingPunct="0">
              <a:spcBef>
                <a:spcPct val="0"/>
              </a:spcBef>
              <a:buNone/>
            </a:pPr>
            <a:r>
              <a:rPr lang="en-US" sz="1600" dirty="0" smtClean="0">
                <a:ea typeface="Calibri" pitchFamily="34" charset="0"/>
                <a:cs typeface="Times New Roman" pitchFamily="18" charset="0"/>
              </a:rPr>
              <a:t>• Invite friends to participate and display them how much you’ve been able to</a:t>
            </a:r>
            <a:endParaRPr lang="en-US" sz="1600" dirty="0" smtClean="0">
              <a:cs typeface="Arial" pitchFamily="34" charset="0"/>
            </a:endParaRPr>
          </a:p>
          <a:p>
            <a:pPr marL="0" lvl="0" indent="0" eaLnBrk="0" hangingPunct="0">
              <a:spcBef>
                <a:spcPct val="0"/>
              </a:spcBef>
              <a:buNone/>
            </a:pPr>
            <a:r>
              <a:rPr lang="en-US" sz="1600" dirty="0" smtClean="0">
                <a:ea typeface="Calibri" pitchFamily="34" charset="0"/>
                <a:cs typeface="Times New Roman" pitchFamily="18" charset="0"/>
              </a:rPr>
              <a:t>save to encourage  friends</a:t>
            </a:r>
            <a:endParaRPr lang="en-US" sz="1600" dirty="0" smtClean="0">
              <a:cs typeface="Arial" pitchFamily="34" charset="0"/>
            </a:endParaRPr>
          </a:p>
          <a:p>
            <a:pPr marL="0" lvl="0" indent="0" eaLnBrk="0" hangingPunct="0">
              <a:spcBef>
                <a:spcPct val="0"/>
              </a:spcBef>
              <a:buNone/>
            </a:pPr>
            <a:r>
              <a:rPr lang="en-US" sz="1600" dirty="0" smtClean="0">
                <a:ea typeface="Calibri" pitchFamily="34" charset="0"/>
                <a:cs typeface="Times New Roman" pitchFamily="18" charset="0"/>
              </a:rPr>
              <a:t>•Notify the best winner of badge on energy amongst your friends</a:t>
            </a:r>
            <a:endParaRPr lang="en-US" sz="1600" dirty="0" smtClean="0">
              <a:cs typeface="Arial" pitchFamily="34" charset="0"/>
            </a:endParaRPr>
          </a:p>
          <a:p>
            <a:pPr marL="0" lvl="0" indent="0" eaLnBrk="0" hangingPunct="0">
              <a:spcBef>
                <a:spcPct val="0"/>
              </a:spcBef>
              <a:buNone/>
            </a:pPr>
            <a:r>
              <a:rPr lang="en-US" sz="1600" dirty="0" smtClean="0">
                <a:ea typeface="Calibri" pitchFamily="34" charset="0"/>
                <a:cs typeface="Times New Roman" pitchFamily="18" charset="0"/>
              </a:rPr>
              <a:t>• Invite friends to compare savings and show the stacks of game</a:t>
            </a:r>
            <a:endParaRPr lang="en-US" sz="1600" dirty="0" smtClean="0">
              <a:cs typeface="Arial" pitchFamily="34" charset="0"/>
            </a:endParaRPr>
          </a:p>
          <a:p>
            <a:pPr lvl="1">
              <a:buNone/>
            </a:pPr>
            <a:endParaRPr lang="de-DE" sz="18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371600"/>
            <a:ext cx="7772400" cy="369332"/>
          </a:xfrm>
          <a:prstGeom prst="rect">
            <a:avLst/>
          </a:prstGeom>
        </p:spPr>
        <p:txBody>
          <a:bodyPr wrap="square">
            <a:spAutoFit/>
          </a:bodyPr>
          <a:lstStyle/>
          <a:p>
            <a:pPr lvl="1"/>
            <a:endParaRPr lang="de-DE" dirty="0"/>
          </a:p>
        </p:txBody>
      </p:sp>
      <p:sp>
        <p:nvSpPr>
          <p:cNvPr id="5" name="Rectangle 4"/>
          <p:cNvSpPr/>
          <p:nvPr/>
        </p:nvSpPr>
        <p:spPr>
          <a:xfrm>
            <a:off x="609600" y="1219200"/>
            <a:ext cx="7467600" cy="646331"/>
          </a:xfrm>
          <a:prstGeom prst="rect">
            <a:avLst/>
          </a:prstGeom>
        </p:spPr>
        <p:txBody>
          <a:bodyPr wrap="square">
            <a:spAutoFit/>
          </a:bodyPr>
          <a:lstStyle/>
          <a:p>
            <a:endParaRPr lang="en-US" dirty="0" smtClean="0"/>
          </a:p>
          <a:p>
            <a:endParaRPr lang="en-US" b="1" kern="1800" dirty="0" smtClean="0"/>
          </a:p>
        </p:txBody>
      </p:sp>
      <p:sp>
        <p:nvSpPr>
          <p:cNvPr id="7" name="Content Placeholder 3"/>
          <p:cNvSpPr>
            <a:spLocks noGrp="1"/>
          </p:cNvSpPr>
          <p:nvPr>
            <p:ph idx="1"/>
          </p:nvPr>
        </p:nvSpPr>
        <p:spPr>
          <a:xfrm>
            <a:off x="457200" y="1285860"/>
            <a:ext cx="7467600" cy="4525963"/>
          </a:xfrm>
        </p:spPr>
        <p:txBody>
          <a:bodyPr>
            <a:normAutofit/>
          </a:bodyPr>
          <a:lstStyle/>
          <a:p>
            <a:pPr lvl="1"/>
            <a:endParaRPr lang="en-US" sz="1600" dirty="0" smtClean="0"/>
          </a:p>
          <a:p>
            <a:endParaRPr lang="de-DE" sz="2800" dirty="0" smtClean="0"/>
          </a:p>
          <a:p>
            <a:pPr lvl="1">
              <a:buNone/>
            </a:pPr>
            <a:endParaRPr lang="de-DE" sz="1800" dirty="0" smtClean="0"/>
          </a:p>
        </p:txBody>
      </p:sp>
      <p:sp>
        <p:nvSpPr>
          <p:cNvPr id="6" name="Rectangle 5"/>
          <p:cNvSpPr/>
          <p:nvPr/>
        </p:nvSpPr>
        <p:spPr>
          <a:xfrm>
            <a:off x="685800" y="1166843"/>
            <a:ext cx="7620000" cy="2031325"/>
          </a:xfrm>
          <a:prstGeom prst="rect">
            <a:avLst/>
          </a:prstGeom>
        </p:spPr>
        <p:txBody>
          <a:bodyPr wrap="square">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8" name="Rectangle 7"/>
          <p:cNvSpPr/>
          <p:nvPr/>
        </p:nvSpPr>
        <p:spPr>
          <a:xfrm>
            <a:off x="304800" y="1219200"/>
            <a:ext cx="8077200" cy="446276"/>
          </a:xfrm>
          <a:prstGeom prst="rect">
            <a:avLst/>
          </a:prstGeom>
        </p:spPr>
        <p:txBody>
          <a:bodyPr wrap="square">
            <a:spAutoFit/>
          </a:bodyPr>
          <a:lstStyle/>
          <a:p>
            <a:pPr lvl="1"/>
            <a:endParaRPr lang="en-US" sz="2300" dirty="0" smtClean="0"/>
          </a:p>
        </p:txBody>
      </p:sp>
      <p:sp>
        <p:nvSpPr>
          <p:cNvPr id="409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6" name="Picture 2"/>
          <p:cNvPicPr>
            <a:picLocks noChangeAspect="1" noChangeArrowheads="1"/>
          </p:cNvPicPr>
          <p:nvPr/>
        </p:nvPicPr>
        <p:blipFill>
          <a:blip r:embed="rId2" cstate="print"/>
          <a:srcRect l="25183" t="29167" r="16252" b="10417"/>
          <a:stretch>
            <a:fillRect/>
          </a:stretch>
        </p:blipFill>
        <p:spPr bwMode="auto">
          <a:xfrm>
            <a:off x="-1371600" y="0"/>
            <a:ext cx="12877800" cy="7379058"/>
          </a:xfrm>
          <a:prstGeom prst="rect">
            <a:avLst/>
          </a:prstGeom>
          <a:noFill/>
          <a:ln w="9525">
            <a:noFill/>
            <a:miter lim="800000"/>
            <a:headEnd/>
            <a:tailEnd/>
          </a:ln>
        </p:spPr>
      </p:pic>
      <p:sp>
        <p:nvSpPr>
          <p:cNvPr id="10" name="Rectangle 9"/>
          <p:cNvSpPr/>
          <p:nvPr/>
        </p:nvSpPr>
        <p:spPr>
          <a:xfrm>
            <a:off x="1600200" y="762000"/>
            <a:ext cx="4953000" cy="461665"/>
          </a:xfrm>
          <a:prstGeom prst="rect">
            <a:avLst/>
          </a:prstGeom>
        </p:spPr>
        <p:txBody>
          <a:bodyPr wrap="square">
            <a:spAutoFit/>
          </a:bodyPr>
          <a:lstStyle/>
          <a:p>
            <a:r>
              <a:rPr lang="en-US" sz="2400" b="1" dirty="0" smtClean="0"/>
              <a:t>Integrate into Social Media</a:t>
            </a: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0" name="Rectangle 12"/>
          <p:cNvSpPr>
            <a:spLocks noGrp="1" noChangeArrowheads="1"/>
          </p:cNvSpPr>
          <p:nvPr>
            <p:ph type="title"/>
          </p:nvPr>
        </p:nvSpPr>
        <p:spPr bwMode="auto">
          <a:xfrm>
            <a:off x="990600" y="381000"/>
            <a:ext cx="7162800" cy="609600"/>
          </a:xfrm>
          <a:noFill/>
          <a:ln>
            <a:miter lim="800000"/>
            <a:headEnd/>
            <a:tailEnd/>
          </a:ln>
        </p:spPr>
        <p:txBody>
          <a:bodyPr vert="horz" wrap="square" lIns="91440" tIns="45720" rIns="91440" bIns="45720" numCol="1" anchor="ctr" anchorCtr="0" compatLnSpc="1">
            <a:prstTxWarp prst="textNoShape">
              <a:avLst/>
            </a:prstTxWarp>
          </a:bodyPr>
          <a:lstStyle/>
          <a:p>
            <a:pPr algn="l"/>
            <a:r>
              <a:rPr lang="en-US" sz="2800" b="1" dirty="0" smtClean="0"/>
              <a:t>Conclusion</a:t>
            </a:r>
            <a:endParaRPr lang="en-US" sz="2800" b="1" dirty="0">
              <a:latin typeface="Eras Bold ITC" pitchFamily="34" charset="0"/>
            </a:endParaRPr>
          </a:p>
        </p:txBody>
      </p:sp>
      <p:sp>
        <p:nvSpPr>
          <p:cNvPr id="5" name="Rectangle 4"/>
          <p:cNvSpPr/>
          <p:nvPr/>
        </p:nvSpPr>
        <p:spPr>
          <a:xfrm>
            <a:off x="609600" y="1219200"/>
            <a:ext cx="7467600" cy="646331"/>
          </a:xfrm>
          <a:prstGeom prst="rect">
            <a:avLst/>
          </a:prstGeom>
        </p:spPr>
        <p:txBody>
          <a:bodyPr wrap="square">
            <a:spAutoFit/>
          </a:bodyPr>
          <a:lstStyle/>
          <a:p>
            <a:endParaRPr lang="en-US" dirty="0" smtClean="0"/>
          </a:p>
          <a:p>
            <a:endParaRPr lang="en-US" b="1" kern="1800" dirty="0" smtClean="0"/>
          </a:p>
        </p:txBody>
      </p:sp>
      <p:sp>
        <p:nvSpPr>
          <p:cNvPr id="7" name="Content Placeholder 3"/>
          <p:cNvSpPr>
            <a:spLocks noGrp="1"/>
          </p:cNvSpPr>
          <p:nvPr>
            <p:ph idx="1"/>
          </p:nvPr>
        </p:nvSpPr>
        <p:spPr>
          <a:xfrm>
            <a:off x="381000" y="1143000"/>
            <a:ext cx="8153400" cy="5410200"/>
          </a:xfrm>
        </p:spPr>
        <p:txBody>
          <a:bodyPr>
            <a:normAutofit fontScale="25000" lnSpcReduction="20000"/>
          </a:bodyPr>
          <a:lstStyle/>
          <a:p>
            <a:pPr>
              <a:buNone/>
            </a:pPr>
            <a:endParaRPr lang="de-DE" sz="6400" dirty="0" smtClean="0"/>
          </a:p>
          <a:p>
            <a:r>
              <a:rPr lang="de-DE" sz="6400" dirty="0" smtClean="0"/>
              <a:t>The System was designed using iPhone platform in external usage  and in Household appliances monitoring the Smart Phone was used. The smart can remotely  monitor the house appiances.</a:t>
            </a:r>
          </a:p>
          <a:p>
            <a:r>
              <a:rPr lang="de-DE" sz="6400" dirty="0" smtClean="0"/>
              <a:t>User can download and install an application </a:t>
            </a:r>
          </a:p>
          <a:p>
            <a:r>
              <a:rPr lang="de-DE" sz="6400" dirty="0" smtClean="0"/>
              <a:t>The energy consumption and control task was processesed by Aggregator on realtime . The calculation can be displayed in sum of hourly, a day(s), week(s) and month(s) and make those information available to social media or respond back to Smart Phone and in similar way smart phone can also do that same task like Aggregator.</a:t>
            </a:r>
          </a:p>
          <a:p>
            <a:r>
              <a:rPr lang="de-DE" sz="6400" dirty="0" smtClean="0"/>
              <a:t>The mobile users can even trace their real time data remotely or they will be notified  with the message about the energy consumption rate.</a:t>
            </a:r>
          </a:p>
          <a:p>
            <a:r>
              <a:rPr lang="de-DE" sz="6400" dirty="0" smtClean="0"/>
              <a:t>The aggregator has integrated inbuilt embedded system to communicate with the sensor data of Smart phone and other external devices </a:t>
            </a:r>
          </a:p>
          <a:p>
            <a:r>
              <a:rPr lang="de-DE" sz="6400" dirty="0" smtClean="0"/>
              <a:t>All the household appliances have inbuilt sensor chips to communicate with smart phone – The smart phone will have assembly or machine langauge to communicate with those sensor chips</a:t>
            </a:r>
          </a:p>
          <a:p>
            <a:r>
              <a:rPr lang="de-DE" sz="6400" dirty="0" smtClean="0"/>
              <a:t>The energy consumption of household was monitored and effectively controlled by smart phone as per ones need.</a:t>
            </a:r>
          </a:p>
          <a:p>
            <a:r>
              <a:rPr lang="de-DE" sz="6400" dirty="0" smtClean="0"/>
              <a:t>The information to maintain energy consumption level amongst friends are easily wide spread though mobile devices and social media. </a:t>
            </a:r>
          </a:p>
          <a:p>
            <a:r>
              <a:rPr lang="de-DE" sz="6400" dirty="0" smtClean="0"/>
              <a:t>The game option is enabled in Foursquare site has really encouraged friends to share their energy consumption rate to win the badges and prices. Therefore this kind of mechansim has made to implement  my project very sucessfully – in other words its brought a mass impact on the public to lower the consumption of energy at home.</a:t>
            </a:r>
          </a:p>
          <a:p>
            <a:endParaRPr lang="de-DE" sz="6400" dirty="0" smtClean="0"/>
          </a:p>
          <a:p>
            <a:endParaRPr lang="de-DE" sz="2000" dirty="0" smtClean="0"/>
          </a:p>
          <a:p>
            <a:endParaRPr lang="de-DE" sz="2000" dirty="0" smtClean="0"/>
          </a:p>
          <a:p>
            <a:pPr lvl="1">
              <a:buNone/>
            </a:pPr>
            <a:endParaRPr lang="de-DE" sz="1800" dirty="0" smtClean="0"/>
          </a:p>
        </p:txBody>
      </p:sp>
      <p:sp>
        <p:nvSpPr>
          <p:cNvPr id="6" name="Rectangle 5"/>
          <p:cNvSpPr/>
          <p:nvPr/>
        </p:nvSpPr>
        <p:spPr>
          <a:xfrm>
            <a:off x="685800" y="1166843"/>
            <a:ext cx="7620000" cy="2031325"/>
          </a:xfrm>
          <a:prstGeom prst="rect">
            <a:avLst/>
          </a:prstGeom>
        </p:spPr>
        <p:txBody>
          <a:bodyPr wrap="square">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8" name="Rectangle 7"/>
          <p:cNvSpPr/>
          <p:nvPr/>
        </p:nvSpPr>
        <p:spPr>
          <a:xfrm>
            <a:off x="304800" y="1219200"/>
            <a:ext cx="8077200" cy="446276"/>
          </a:xfrm>
          <a:prstGeom prst="rect">
            <a:avLst/>
          </a:prstGeom>
        </p:spPr>
        <p:txBody>
          <a:bodyPr wrap="square">
            <a:spAutoFit/>
          </a:bodyPr>
          <a:lstStyle/>
          <a:p>
            <a:pPr lvl="1"/>
            <a:endParaRPr lang="en-US" sz="23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0" name="Rectangle 12"/>
          <p:cNvSpPr>
            <a:spLocks noGrp="1" noChangeArrowheads="1"/>
          </p:cNvSpPr>
          <p:nvPr>
            <p:ph type="title"/>
          </p:nvPr>
        </p:nvSpPr>
        <p:spPr bwMode="auto">
          <a:xfrm>
            <a:off x="990600" y="381000"/>
            <a:ext cx="7162800" cy="609600"/>
          </a:xfrm>
          <a:noFill/>
          <a:ln>
            <a:miter lim="800000"/>
            <a:headEnd/>
            <a:tailEnd/>
          </a:ln>
        </p:spPr>
        <p:txBody>
          <a:bodyPr vert="horz" wrap="square" lIns="91440" tIns="45720" rIns="91440" bIns="45720" numCol="1" anchor="ctr" anchorCtr="0" compatLnSpc="1">
            <a:prstTxWarp prst="textNoShape">
              <a:avLst/>
            </a:prstTxWarp>
          </a:bodyPr>
          <a:lstStyle/>
          <a:p>
            <a:pPr algn="l"/>
            <a:r>
              <a:rPr lang="en-US" sz="2800" b="1" dirty="0" smtClean="0"/>
              <a:t>References</a:t>
            </a:r>
            <a:endParaRPr lang="en-US" sz="2800" b="1" dirty="0">
              <a:latin typeface="Eras Bold ITC" pitchFamily="34" charset="0"/>
            </a:endParaRPr>
          </a:p>
        </p:txBody>
      </p:sp>
      <p:sp>
        <p:nvSpPr>
          <p:cNvPr id="4" name="Rectangle 3"/>
          <p:cNvSpPr/>
          <p:nvPr/>
        </p:nvSpPr>
        <p:spPr>
          <a:xfrm>
            <a:off x="685800" y="1371600"/>
            <a:ext cx="7772400" cy="369332"/>
          </a:xfrm>
          <a:prstGeom prst="rect">
            <a:avLst/>
          </a:prstGeom>
        </p:spPr>
        <p:txBody>
          <a:bodyPr wrap="square">
            <a:spAutoFit/>
          </a:bodyPr>
          <a:lstStyle/>
          <a:p>
            <a:pPr lvl="1"/>
            <a:endParaRPr lang="de-DE" dirty="0"/>
          </a:p>
        </p:txBody>
      </p:sp>
      <p:sp>
        <p:nvSpPr>
          <p:cNvPr id="5" name="Rectangle 4"/>
          <p:cNvSpPr/>
          <p:nvPr/>
        </p:nvSpPr>
        <p:spPr>
          <a:xfrm>
            <a:off x="609600" y="1219200"/>
            <a:ext cx="7467600" cy="646331"/>
          </a:xfrm>
          <a:prstGeom prst="rect">
            <a:avLst/>
          </a:prstGeom>
        </p:spPr>
        <p:txBody>
          <a:bodyPr wrap="square">
            <a:spAutoFit/>
          </a:bodyPr>
          <a:lstStyle/>
          <a:p>
            <a:endParaRPr lang="en-US" dirty="0" smtClean="0"/>
          </a:p>
          <a:p>
            <a:endParaRPr lang="en-US" b="1" kern="1800" dirty="0" smtClean="0"/>
          </a:p>
        </p:txBody>
      </p:sp>
      <p:sp>
        <p:nvSpPr>
          <p:cNvPr id="7" name="Content Placeholder 3"/>
          <p:cNvSpPr>
            <a:spLocks noGrp="1"/>
          </p:cNvSpPr>
          <p:nvPr>
            <p:ph idx="1"/>
          </p:nvPr>
        </p:nvSpPr>
        <p:spPr>
          <a:xfrm>
            <a:off x="457200" y="1285860"/>
            <a:ext cx="7467600" cy="4525963"/>
          </a:xfrm>
        </p:spPr>
        <p:txBody>
          <a:bodyPr>
            <a:normAutofit/>
          </a:bodyPr>
          <a:lstStyle/>
          <a:p>
            <a:pPr lvl="1"/>
            <a:endParaRPr lang="en-US" sz="1600" dirty="0" smtClean="0"/>
          </a:p>
          <a:p>
            <a:endParaRPr lang="de-DE" sz="2800" dirty="0" smtClean="0"/>
          </a:p>
          <a:p>
            <a:pPr marL="800100" lvl="1" indent="-342900">
              <a:buFont typeface="+mj-lt"/>
              <a:buAutoNum type="arabicPeriod"/>
            </a:pPr>
            <a:r>
              <a:rPr lang="de-DE" sz="1800" dirty="0" smtClean="0"/>
              <a:t>Opower.com</a:t>
            </a:r>
          </a:p>
          <a:p>
            <a:pPr marL="800100" lvl="1" indent="-342900">
              <a:buFont typeface="+mj-lt"/>
              <a:buAutoNum type="arabicPeriod"/>
            </a:pPr>
            <a:r>
              <a:rPr lang="de-DE" sz="1800" dirty="0" smtClean="0"/>
              <a:t>Pachube.com</a:t>
            </a:r>
          </a:p>
          <a:p>
            <a:pPr marL="800100" lvl="1" indent="-342900">
              <a:buFont typeface="+mj-lt"/>
              <a:buAutoNum type="arabicPeriod"/>
            </a:pPr>
            <a:r>
              <a:rPr lang="de-DE" sz="1800" dirty="0" smtClean="0">
                <a:hlinkClick r:id="rId2"/>
              </a:rPr>
              <a:t>www.youtube.com/watch?v=WUX$JLo6jUo</a:t>
            </a:r>
            <a:endParaRPr lang="de-DE" sz="1800" dirty="0" smtClean="0"/>
          </a:p>
          <a:p>
            <a:pPr marL="800100" lvl="1" indent="-342900">
              <a:buFont typeface="+mj-lt"/>
              <a:buAutoNum type="arabicPeriod"/>
            </a:pPr>
            <a:r>
              <a:rPr lang="de-DE" sz="1800" dirty="0" smtClean="0"/>
              <a:t>urbanecomap.org/</a:t>
            </a:r>
          </a:p>
          <a:p>
            <a:pPr marL="800100" lvl="1" indent="-342900">
              <a:buFont typeface="+mj-lt"/>
              <a:buAutoNum type="arabicPeriod"/>
            </a:pPr>
            <a:r>
              <a:rPr lang="de-DE" sz="1800" dirty="0" smtClean="0"/>
              <a:t>www.pcmag.com/article2/0,2817,2395108,00.asp</a:t>
            </a:r>
          </a:p>
        </p:txBody>
      </p:sp>
      <p:sp>
        <p:nvSpPr>
          <p:cNvPr id="6" name="Rectangle 5"/>
          <p:cNvSpPr/>
          <p:nvPr/>
        </p:nvSpPr>
        <p:spPr>
          <a:xfrm>
            <a:off x="685800" y="1166843"/>
            <a:ext cx="7620000" cy="2031325"/>
          </a:xfrm>
          <a:prstGeom prst="rect">
            <a:avLst/>
          </a:prstGeom>
        </p:spPr>
        <p:txBody>
          <a:bodyPr wrap="square">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8" name="Rectangle 7"/>
          <p:cNvSpPr/>
          <p:nvPr/>
        </p:nvSpPr>
        <p:spPr>
          <a:xfrm>
            <a:off x="304800" y="1219200"/>
            <a:ext cx="8077200" cy="446276"/>
          </a:xfrm>
          <a:prstGeom prst="rect">
            <a:avLst/>
          </a:prstGeom>
        </p:spPr>
        <p:txBody>
          <a:bodyPr wrap="square">
            <a:spAutoFit/>
          </a:bodyPr>
          <a:lstStyle/>
          <a:p>
            <a:pPr lvl="1"/>
            <a:endParaRPr lang="en-US" sz="23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body" sz="half" idx="1"/>
          </p:nvPr>
        </p:nvSpPr>
        <p:spPr bwMode="auto">
          <a:xfrm>
            <a:off x="457200" y="990600"/>
            <a:ext cx="8229600" cy="5867400"/>
          </a:xfrm>
          <a:noFill/>
          <a:ln>
            <a:miter lim="800000"/>
            <a:headEnd/>
            <a:tailEnd/>
          </a:ln>
        </p:spPr>
        <p:txBody>
          <a:bodyPr vert="horz" wrap="square" lIns="91440" tIns="45720" rIns="91440" bIns="45720" numCol="1" anchor="t" anchorCtr="0" compatLnSpc="1">
            <a:prstTxWarp prst="textNoShape">
              <a:avLst/>
            </a:prstTxWarp>
          </a:bodyPr>
          <a:lstStyle/>
          <a:p>
            <a:r>
              <a:rPr lang="en-US" sz="1600" dirty="0" smtClean="0"/>
              <a:t>Designed the smart system to monitor and manage the power consumption of each electronic devices installed at home.</a:t>
            </a:r>
          </a:p>
          <a:p>
            <a:r>
              <a:rPr lang="en-US" sz="1600" dirty="0" smtClean="0"/>
              <a:t>The smart devices will be installed to control the energy consumption of each devices as per ones need and make the data available to Aggregator/Agent to share information to end users or in distributed computing.</a:t>
            </a:r>
          </a:p>
          <a:p>
            <a:r>
              <a:rPr lang="en-US" sz="1600" dirty="0" smtClean="0"/>
              <a:t>The Sensor  Information will be made available  via through appliances- smart phone- Aggregator as a data agent enabled and  data is distributed in the cloud computing.</a:t>
            </a:r>
            <a:endParaRPr lang="de-DE" sz="1600" dirty="0" smtClean="0"/>
          </a:p>
          <a:p>
            <a:r>
              <a:rPr lang="de-DE" sz="1600" dirty="0" smtClean="0"/>
              <a:t>Public awareness and information will be shared such as like how much energy consumped by  the concern friends have used will be compared in a hourly/daily or week/month at his apartment via through social media  such as like facebook  and etc.</a:t>
            </a:r>
          </a:p>
          <a:p>
            <a:r>
              <a:rPr lang="de-DE" sz="1600" dirty="0" smtClean="0"/>
              <a:t>The game options will be enabled if such and such friends of  circle who achives to use the minimum energy level in a month or week  (Foursquare) will be rewarded with prices and badges.</a:t>
            </a:r>
          </a:p>
          <a:p>
            <a:r>
              <a:rPr lang="de-DE" sz="1600" dirty="0" smtClean="0"/>
              <a:t>The mobile users can even remotely check the enery consumed or they can install plugin to receive some alert message about the energy consumption rate of household</a:t>
            </a:r>
          </a:p>
          <a:p>
            <a:r>
              <a:rPr lang="de-DE" sz="1600" dirty="0" smtClean="0"/>
              <a:t>Here i have assumed smart phone and aggregator existing in different and performing specfic task.</a:t>
            </a:r>
          </a:p>
          <a:p>
            <a:r>
              <a:rPr lang="de-DE" sz="1600" dirty="0" smtClean="0"/>
              <a:t>The aggregator will do mapping and data representation in an intelligent process – specfic task.</a:t>
            </a:r>
          </a:p>
          <a:p>
            <a:r>
              <a:rPr lang="de-DE" sz="1600" dirty="0" smtClean="0"/>
              <a:t>Even the smart phone can control the sensor applainces remotely.</a:t>
            </a:r>
          </a:p>
          <a:p>
            <a:endParaRPr lang="en-US" sz="1600" b="1" dirty="0">
              <a:latin typeface="Eras Bold ITC" pitchFamily="34" charset="0"/>
            </a:endParaRPr>
          </a:p>
        </p:txBody>
      </p:sp>
      <p:sp>
        <p:nvSpPr>
          <p:cNvPr id="7174" name="Rectangle 6"/>
          <p:cNvSpPr>
            <a:spLocks noChangeArrowheads="1"/>
          </p:cNvSpPr>
          <p:nvPr/>
        </p:nvSpPr>
        <p:spPr bwMode="auto">
          <a:xfrm>
            <a:off x="533400" y="304800"/>
            <a:ext cx="7543800" cy="609600"/>
          </a:xfrm>
          <a:prstGeom prst="rect">
            <a:avLst/>
          </a:prstGeom>
          <a:noFill/>
          <a:ln w="9525">
            <a:noFill/>
            <a:miter lim="800000"/>
            <a:headEnd/>
            <a:tailEnd/>
          </a:ln>
          <a:effectLst/>
        </p:spPr>
        <p:txBody>
          <a:bodyPr/>
          <a:lstStyle/>
          <a:p>
            <a:pPr marL="342900" indent="-342900">
              <a:spcBef>
                <a:spcPct val="20000"/>
              </a:spcBef>
            </a:pPr>
            <a:r>
              <a:rPr lang="de-DE" sz="2800" b="1" dirty="0" smtClean="0"/>
              <a:t>Objectives</a:t>
            </a:r>
            <a:endParaRPr lang="en-US" sz="2800" b="1" dirty="0">
              <a:latin typeface="Eras Bold ITC"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300" name="Rectangle 12"/>
          <p:cNvSpPr>
            <a:spLocks noGrp="1" noChangeArrowheads="1"/>
          </p:cNvSpPr>
          <p:nvPr>
            <p:ph type="title"/>
          </p:nvPr>
        </p:nvSpPr>
        <p:spPr bwMode="auto">
          <a:xfrm>
            <a:off x="990600" y="381000"/>
            <a:ext cx="7162800" cy="609600"/>
          </a:xfrm>
          <a:noFill/>
          <a:ln>
            <a:miter lim="800000"/>
            <a:headEnd/>
            <a:tailEnd/>
          </a:ln>
        </p:spPr>
        <p:txBody>
          <a:bodyPr vert="horz" wrap="square" lIns="91440" tIns="45720" rIns="91440" bIns="45720" numCol="1" anchor="ctr" anchorCtr="0" compatLnSpc="1">
            <a:prstTxWarp prst="textNoShape">
              <a:avLst/>
            </a:prstTxWarp>
          </a:bodyPr>
          <a:lstStyle/>
          <a:p>
            <a:pPr algn="l"/>
            <a:r>
              <a:rPr lang="en-US" sz="2800" b="1" dirty="0" smtClean="0">
                <a:latin typeface="Eras Bold ITC" pitchFamily="34" charset="0"/>
              </a:rPr>
              <a:t>Fundamental Principle</a:t>
            </a:r>
            <a:endParaRPr lang="en-US" sz="2800" b="1" dirty="0">
              <a:latin typeface="Eras Bold ITC" pitchFamily="34" charset="0"/>
            </a:endParaRPr>
          </a:p>
        </p:txBody>
      </p:sp>
      <p:sp>
        <p:nvSpPr>
          <p:cNvPr id="4" name="Rectangle 3"/>
          <p:cNvSpPr/>
          <p:nvPr/>
        </p:nvSpPr>
        <p:spPr>
          <a:xfrm>
            <a:off x="685800" y="1066800"/>
            <a:ext cx="7772400" cy="5909310"/>
          </a:xfrm>
          <a:prstGeom prst="rect">
            <a:avLst/>
          </a:prstGeom>
        </p:spPr>
        <p:txBody>
          <a:bodyPr wrap="square">
            <a:spAutoFit/>
          </a:bodyPr>
          <a:lstStyle/>
          <a:p>
            <a:r>
              <a:rPr lang="en-US" dirty="0" smtClean="0"/>
              <a:t>Energy Consumed  by Household Appliances.</a:t>
            </a:r>
          </a:p>
          <a:p>
            <a:endParaRPr lang="en-US" dirty="0" smtClean="0"/>
          </a:p>
          <a:p>
            <a:pPr lvl="1"/>
            <a:r>
              <a:rPr lang="en-US" b="1" dirty="0" smtClean="0"/>
              <a:t>1. </a:t>
            </a:r>
            <a:r>
              <a:rPr lang="en-US" dirty="0" smtClean="0"/>
              <a:t>User can download Face book application and install in their Face book interface for calculating the  energy or power consumption of household, based on the activities energy used, such as cooking, cleaning, lighting etc. However, the smart device will monitor the energy consumption of each device so that each house hold can easily control  the energy consumption level of respective appliances. </a:t>
            </a:r>
          </a:p>
          <a:p>
            <a:pPr lvl="1"/>
            <a:r>
              <a:rPr lang="en-US" b="1" dirty="0" smtClean="0"/>
              <a:t>2. </a:t>
            </a:r>
            <a:r>
              <a:rPr lang="en-US" dirty="0" smtClean="0"/>
              <a:t>The Aggregator with embedded enabled system can  calculate  the energy consumption  rate  within a day(s),  week(s), and for a month(s).</a:t>
            </a:r>
          </a:p>
          <a:p>
            <a:pPr lvl="1"/>
            <a:r>
              <a:rPr lang="en-US" b="1" dirty="0" smtClean="0"/>
              <a:t>3</a:t>
            </a:r>
            <a:r>
              <a:rPr lang="en-US" dirty="0" smtClean="0"/>
              <a:t>. The Aggregator system will have a provision of displaying the real time power consumption of  appliances via through  distributed computing or mobile devices with more graphical view  and enabling  users to interact and use the sensor data  everywhere – creating awareness to lower the consumption of energy</a:t>
            </a:r>
          </a:p>
          <a:p>
            <a:pPr lvl="1"/>
            <a:r>
              <a:rPr lang="en-US" b="1" dirty="0" smtClean="0"/>
              <a:t>4. </a:t>
            </a:r>
            <a:r>
              <a:rPr lang="en-US" dirty="0" smtClean="0"/>
              <a:t>The overall idea of this application is to use the energy  efficiently, and cut down the cost,  and minimize the energy consumption so that you have least impact on the global warming related problem.</a:t>
            </a:r>
          </a:p>
          <a:p>
            <a:pPr lvl="1"/>
            <a:endParaRPr lang="en-US" b="1" dirty="0" smtClean="0"/>
          </a:p>
          <a:p>
            <a:pPr lvl="1"/>
            <a:endParaRPr lang="de-D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0" name="Rectangle 12"/>
          <p:cNvSpPr>
            <a:spLocks noGrp="1" noChangeArrowheads="1"/>
          </p:cNvSpPr>
          <p:nvPr>
            <p:ph type="title"/>
          </p:nvPr>
        </p:nvSpPr>
        <p:spPr bwMode="auto">
          <a:xfrm>
            <a:off x="990600" y="381000"/>
            <a:ext cx="7162800" cy="609600"/>
          </a:xfrm>
          <a:noFill/>
          <a:ln>
            <a:miter lim="800000"/>
            <a:headEnd/>
            <a:tailEnd/>
          </a:ln>
        </p:spPr>
        <p:txBody>
          <a:bodyPr vert="horz" wrap="square" lIns="91440" tIns="45720" rIns="91440" bIns="45720" numCol="1" anchor="ctr" anchorCtr="0" compatLnSpc="1">
            <a:prstTxWarp prst="textNoShape">
              <a:avLst/>
            </a:prstTxWarp>
          </a:bodyPr>
          <a:lstStyle/>
          <a:p>
            <a:pPr algn="l"/>
            <a:r>
              <a:rPr lang="en-US" sz="2800" b="1" dirty="0" smtClean="0"/>
              <a:t>Review of the Existing System</a:t>
            </a:r>
            <a:endParaRPr lang="en-US" sz="2800" b="1" dirty="0">
              <a:latin typeface="Eras Bold ITC" pitchFamily="34" charset="0"/>
            </a:endParaRPr>
          </a:p>
        </p:txBody>
      </p:sp>
      <p:sp>
        <p:nvSpPr>
          <p:cNvPr id="4" name="Rectangle 3"/>
          <p:cNvSpPr/>
          <p:nvPr/>
        </p:nvSpPr>
        <p:spPr>
          <a:xfrm>
            <a:off x="685800" y="1371600"/>
            <a:ext cx="7772400" cy="369332"/>
          </a:xfrm>
          <a:prstGeom prst="rect">
            <a:avLst/>
          </a:prstGeom>
        </p:spPr>
        <p:txBody>
          <a:bodyPr wrap="square">
            <a:spAutoFit/>
          </a:bodyPr>
          <a:lstStyle/>
          <a:p>
            <a:pPr lvl="1"/>
            <a:endParaRPr lang="de-DE" dirty="0"/>
          </a:p>
        </p:txBody>
      </p:sp>
      <p:sp>
        <p:nvSpPr>
          <p:cNvPr id="5" name="Rectangle 4"/>
          <p:cNvSpPr/>
          <p:nvPr/>
        </p:nvSpPr>
        <p:spPr>
          <a:xfrm>
            <a:off x="609600" y="1066800"/>
            <a:ext cx="7848600" cy="6186309"/>
          </a:xfrm>
          <a:prstGeom prst="rect">
            <a:avLst/>
          </a:prstGeom>
        </p:spPr>
        <p:txBody>
          <a:bodyPr wrap="square">
            <a:spAutoFit/>
          </a:bodyPr>
          <a:lstStyle/>
          <a:p>
            <a:r>
              <a:rPr lang="de-DE" b="1" dirty="0" smtClean="0"/>
              <a:t>1 : Pachube</a:t>
            </a:r>
            <a:r>
              <a:rPr lang="de-DE" dirty="0" smtClean="0"/>
              <a:t> : The Pachube is acting like an agent/aggregator enabling the </a:t>
            </a:r>
            <a:r>
              <a:rPr lang="en-US" dirty="0" smtClean="0"/>
              <a:t>on-line database service allowing developers to connect sensor-derived data to the Web</a:t>
            </a:r>
            <a:r>
              <a:rPr lang="en-US" baseline="30000" dirty="0" smtClean="0"/>
              <a:t> </a:t>
            </a:r>
            <a:r>
              <a:rPr lang="en-US" dirty="0" smtClean="0"/>
              <a:t>and to build their own applications based on that data – e.g. household energy consumption rate. [</a:t>
            </a:r>
            <a:r>
              <a:rPr lang="en-US" dirty="0" smtClean="0">
                <a:hlinkClick r:id="rId2"/>
              </a:rPr>
              <a:t>https://pachube.com/</a:t>
            </a:r>
            <a:r>
              <a:rPr lang="en-US" dirty="0" smtClean="0"/>
              <a:t>]</a:t>
            </a:r>
            <a:endParaRPr lang="de-DE" dirty="0" smtClean="0"/>
          </a:p>
          <a:p>
            <a:endParaRPr lang="de-DE" dirty="0" smtClean="0"/>
          </a:p>
          <a:p>
            <a:r>
              <a:rPr lang="en-US" b="1" dirty="0" smtClean="0"/>
              <a:t>2. </a:t>
            </a:r>
            <a:r>
              <a:rPr lang="en-US" b="1" kern="1800" dirty="0" err="1" smtClean="0"/>
              <a:t>Opower</a:t>
            </a:r>
            <a:r>
              <a:rPr lang="en-US" b="1" kern="1800" dirty="0" smtClean="0"/>
              <a:t> </a:t>
            </a:r>
            <a:r>
              <a:rPr lang="en-US" kern="1800" dirty="0" smtClean="0"/>
              <a:t>: </a:t>
            </a:r>
            <a:r>
              <a:rPr lang="en-US" dirty="0" smtClean="0"/>
              <a:t>the details of how you use energy and how you can save energy. It give us as much access as possible to information about our energy use. Thereby we will be able to save energy and save money.[</a:t>
            </a:r>
            <a:r>
              <a:rPr lang="en-US" dirty="0" smtClean="0">
                <a:hlinkClick r:id="rId3"/>
              </a:rPr>
              <a:t>http://opower.com</a:t>
            </a:r>
            <a:r>
              <a:rPr lang="en-US" dirty="0" smtClean="0"/>
              <a:t>]</a:t>
            </a:r>
          </a:p>
          <a:p>
            <a:endParaRPr lang="en-US" dirty="0" smtClean="0"/>
          </a:p>
          <a:p>
            <a:r>
              <a:rPr lang="en-US" dirty="0" smtClean="0"/>
              <a:t>3. The above two (2) agents are playing a very important role in managing the energy consumption. It has efficient online database which enables users to  use data or connect to web to manage the ones energy consumption rate efficiently.</a:t>
            </a:r>
          </a:p>
          <a:p>
            <a:endParaRPr lang="en-US" dirty="0" smtClean="0"/>
          </a:p>
          <a:p>
            <a:r>
              <a:rPr lang="en-US" dirty="0" smtClean="0"/>
              <a:t>4. By incorporating the software to monitor the rate of energy consumption it will enable the users to control and create awareness. Which ultimately will reduce the cost and manpower to manage the fast growing utility of managing the utility appliances in daily life.</a:t>
            </a:r>
          </a:p>
          <a:p>
            <a:endParaRPr lang="en-US" dirty="0" smtClean="0"/>
          </a:p>
          <a:p>
            <a:endParaRPr lang="en-US" dirty="0" smtClean="0"/>
          </a:p>
          <a:p>
            <a:endParaRPr lang="en-US" b="1" kern="18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0" name="Rectangle 12"/>
          <p:cNvSpPr>
            <a:spLocks noGrp="1" noChangeArrowheads="1"/>
          </p:cNvSpPr>
          <p:nvPr>
            <p:ph type="title"/>
          </p:nvPr>
        </p:nvSpPr>
        <p:spPr bwMode="auto">
          <a:xfrm>
            <a:off x="990600" y="381000"/>
            <a:ext cx="7162800" cy="609600"/>
          </a:xfrm>
          <a:noFill/>
          <a:ln>
            <a:miter lim="800000"/>
            <a:headEnd/>
            <a:tailEnd/>
          </a:ln>
        </p:spPr>
        <p:txBody>
          <a:bodyPr vert="horz" wrap="square" lIns="91440" tIns="45720" rIns="91440" bIns="45720" numCol="1" anchor="ctr" anchorCtr="0" compatLnSpc="1">
            <a:prstTxWarp prst="textNoShape">
              <a:avLst/>
            </a:prstTxWarp>
          </a:bodyPr>
          <a:lstStyle/>
          <a:p>
            <a:pPr algn="l"/>
            <a:r>
              <a:rPr lang="de-DE" sz="2800" b="1" dirty="0" smtClean="0"/>
              <a:t>The System Criteria</a:t>
            </a:r>
            <a:endParaRPr lang="en-US" sz="2800" b="1" dirty="0">
              <a:latin typeface="Eras Bold ITC" pitchFamily="34" charset="0"/>
            </a:endParaRPr>
          </a:p>
        </p:txBody>
      </p:sp>
      <p:sp>
        <p:nvSpPr>
          <p:cNvPr id="4" name="Rectangle 3"/>
          <p:cNvSpPr/>
          <p:nvPr/>
        </p:nvSpPr>
        <p:spPr>
          <a:xfrm>
            <a:off x="685800" y="1371600"/>
            <a:ext cx="7772400" cy="369332"/>
          </a:xfrm>
          <a:prstGeom prst="rect">
            <a:avLst/>
          </a:prstGeom>
        </p:spPr>
        <p:txBody>
          <a:bodyPr wrap="square">
            <a:spAutoFit/>
          </a:bodyPr>
          <a:lstStyle/>
          <a:p>
            <a:pPr lvl="1"/>
            <a:endParaRPr lang="de-DE" dirty="0"/>
          </a:p>
        </p:txBody>
      </p:sp>
      <p:sp>
        <p:nvSpPr>
          <p:cNvPr id="5" name="Rectangle 4"/>
          <p:cNvSpPr/>
          <p:nvPr/>
        </p:nvSpPr>
        <p:spPr>
          <a:xfrm>
            <a:off x="609600" y="1219200"/>
            <a:ext cx="7467600" cy="646331"/>
          </a:xfrm>
          <a:prstGeom prst="rect">
            <a:avLst/>
          </a:prstGeom>
        </p:spPr>
        <p:txBody>
          <a:bodyPr wrap="square">
            <a:spAutoFit/>
          </a:bodyPr>
          <a:lstStyle/>
          <a:p>
            <a:endParaRPr lang="en-US" dirty="0" smtClean="0"/>
          </a:p>
          <a:p>
            <a:endParaRPr lang="en-US" b="1" kern="1800" dirty="0" smtClean="0"/>
          </a:p>
        </p:txBody>
      </p:sp>
      <p:sp>
        <p:nvSpPr>
          <p:cNvPr id="7" name="Content Placeholder 3"/>
          <p:cNvSpPr>
            <a:spLocks noGrp="1"/>
          </p:cNvSpPr>
          <p:nvPr>
            <p:ph idx="1"/>
          </p:nvPr>
        </p:nvSpPr>
        <p:spPr>
          <a:xfrm>
            <a:off x="457200" y="1285860"/>
            <a:ext cx="7467600" cy="4525963"/>
          </a:xfrm>
        </p:spPr>
        <p:txBody>
          <a:bodyPr>
            <a:normAutofit fontScale="85000" lnSpcReduction="10000"/>
          </a:bodyPr>
          <a:lstStyle/>
          <a:p>
            <a:r>
              <a:rPr lang="de-DE" sz="2000" dirty="0" smtClean="0"/>
              <a:t>Mobile Installation : Main Menu consist of 4 options (on mobile device)</a:t>
            </a:r>
          </a:p>
          <a:p>
            <a:endParaRPr lang="de-DE" sz="2000" dirty="0" smtClean="0"/>
          </a:p>
          <a:p>
            <a:pPr lvl="1"/>
            <a:r>
              <a:rPr lang="de-DE" sz="1800" b="1" dirty="0" smtClean="0"/>
              <a:t>1.</a:t>
            </a:r>
            <a:r>
              <a:rPr lang="de-DE" sz="1800" dirty="0" smtClean="0"/>
              <a:t>Start : When user press the  start button, user activation will be prompted to mobile device. The botton will automatically display  the following options.</a:t>
            </a:r>
          </a:p>
          <a:p>
            <a:pPr lvl="2"/>
            <a:r>
              <a:rPr lang="en-US" sz="1600" dirty="0" smtClean="0"/>
              <a:t>Power Saved : How much power you have saved in a day/week/month</a:t>
            </a:r>
          </a:p>
          <a:p>
            <a:pPr lvl="2"/>
            <a:r>
              <a:rPr lang="en-US" sz="1600" dirty="0" smtClean="0"/>
              <a:t>Energy Consumed : How much energy you have consumed  energy in a day/week/month</a:t>
            </a:r>
          </a:p>
          <a:p>
            <a:pPr lvl="2"/>
            <a:r>
              <a:rPr lang="en-US" sz="1600" dirty="0" smtClean="0"/>
              <a:t>Cost : How much you paid for the power consumed  energy in a day/week/month</a:t>
            </a:r>
          </a:p>
          <a:p>
            <a:pPr lvl="2">
              <a:buNone/>
            </a:pPr>
            <a:endParaRPr lang="de-DE" sz="1600" dirty="0" smtClean="0"/>
          </a:p>
          <a:p>
            <a:pPr lvl="1"/>
            <a:r>
              <a:rPr lang="de-DE" sz="1800" b="1" dirty="0" smtClean="0"/>
              <a:t>2.</a:t>
            </a:r>
            <a:r>
              <a:rPr lang="de-DE" sz="1800" dirty="0" smtClean="0"/>
              <a:t>Reduce </a:t>
            </a:r>
            <a:r>
              <a:rPr lang="en-US" sz="1800" dirty="0" smtClean="0"/>
              <a:t>: Review energy consumed and also calculate the energy  your household appliances consumed recently with power output you have used.</a:t>
            </a:r>
            <a:endParaRPr lang="de-DE" sz="1800" dirty="0" smtClean="0"/>
          </a:p>
          <a:p>
            <a:pPr lvl="1"/>
            <a:r>
              <a:rPr lang="de-DE" sz="1800" b="1" dirty="0" smtClean="0"/>
              <a:t>3. </a:t>
            </a:r>
            <a:r>
              <a:rPr lang="de-DE" sz="1800" dirty="0" smtClean="0"/>
              <a:t>Offset : Why your collecting the information of energy consumed in household.</a:t>
            </a:r>
          </a:p>
          <a:p>
            <a:pPr lvl="1"/>
            <a:r>
              <a:rPr lang="de-DE" sz="1800" b="1" dirty="0" smtClean="0"/>
              <a:t>4. </a:t>
            </a:r>
            <a:r>
              <a:rPr lang="de-DE" sz="1800" dirty="0" smtClean="0"/>
              <a:t>Stop&amp;Exit : Stop monitoring and Exit  from the system</a:t>
            </a:r>
            <a:r>
              <a:rPr lang="de-DE" sz="2200" dirty="0" smtClean="0"/>
              <a:t>.</a:t>
            </a:r>
          </a:p>
          <a:p>
            <a:r>
              <a:rPr lang="en-US" sz="2200" dirty="0" smtClean="0"/>
              <a:t>Household Appliances: The energy consumption calculation is based on the summary of the energy used in household. The result is shown below for day</a:t>
            </a:r>
            <a:r>
              <a:rPr lang="de-DE" sz="2200" dirty="0" smtClean="0"/>
              <a:t>(s)  week(s) and for a month (s).</a:t>
            </a:r>
          </a:p>
          <a:p>
            <a:pPr lvl="1"/>
            <a:endParaRPr lang="de-DE" sz="1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533400" y="990600"/>
            <a:ext cx="7620000" cy="5867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00" name="Rectangle 12"/>
          <p:cNvSpPr>
            <a:spLocks noGrp="1" noChangeArrowheads="1"/>
          </p:cNvSpPr>
          <p:nvPr>
            <p:ph type="title"/>
          </p:nvPr>
        </p:nvSpPr>
        <p:spPr bwMode="auto">
          <a:xfrm>
            <a:off x="990600" y="381000"/>
            <a:ext cx="7162800" cy="609600"/>
          </a:xfrm>
          <a:noFill/>
          <a:ln>
            <a:miter lim="800000"/>
            <a:headEnd/>
            <a:tailEnd/>
          </a:ln>
        </p:spPr>
        <p:txBody>
          <a:bodyPr vert="horz" wrap="square" lIns="91440" tIns="45720" rIns="91440" bIns="45720" numCol="1" anchor="ctr" anchorCtr="0" compatLnSpc="1">
            <a:prstTxWarp prst="textNoShape">
              <a:avLst/>
            </a:prstTxWarp>
          </a:bodyPr>
          <a:lstStyle/>
          <a:p>
            <a:pPr algn="l"/>
            <a:r>
              <a:rPr lang="de-DE" sz="2800" b="1" dirty="0" smtClean="0"/>
              <a:t>Funtional Design Criteria</a:t>
            </a:r>
            <a:endParaRPr lang="en-US" sz="2800" b="1" dirty="0">
              <a:latin typeface="Eras Bold ITC" pitchFamily="34" charset="0"/>
            </a:endParaRPr>
          </a:p>
        </p:txBody>
      </p:sp>
      <p:sp>
        <p:nvSpPr>
          <p:cNvPr id="4" name="Rectangle 3"/>
          <p:cNvSpPr/>
          <p:nvPr/>
        </p:nvSpPr>
        <p:spPr>
          <a:xfrm>
            <a:off x="685800" y="1371600"/>
            <a:ext cx="7772400" cy="369332"/>
          </a:xfrm>
          <a:prstGeom prst="rect">
            <a:avLst/>
          </a:prstGeom>
        </p:spPr>
        <p:txBody>
          <a:bodyPr wrap="square">
            <a:spAutoFit/>
          </a:bodyPr>
          <a:lstStyle/>
          <a:p>
            <a:pPr lvl="1"/>
            <a:endParaRPr lang="de-DE" dirty="0"/>
          </a:p>
        </p:txBody>
      </p:sp>
      <p:sp>
        <p:nvSpPr>
          <p:cNvPr id="5" name="Rectangle 4"/>
          <p:cNvSpPr/>
          <p:nvPr/>
        </p:nvSpPr>
        <p:spPr>
          <a:xfrm>
            <a:off x="609600" y="1219200"/>
            <a:ext cx="7467600" cy="646331"/>
          </a:xfrm>
          <a:prstGeom prst="rect">
            <a:avLst/>
          </a:prstGeom>
        </p:spPr>
        <p:txBody>
          <a:bodyPr wrap="square">
            <a:spAutoFit/>
          </a:bodyPr>
          <a:lstStyle/>
          <a:p>
            <a:endParaRPr lang="en-US" dirty="0" smtClean="0"/>
          </a:p>
          <a:p>
            <a:endParaRPr lang="en-US" b="1" kern="1800" dirty="0" smtClean="0"/>
          </a:p>
        </p:txBody>
      </p:sp>
      <p:graphicFrame>
        <p:nvGraphicFramePr>
          <p:cNvPr id="6" name="Content Placeholder 5"/>
          <p:cNvGraphicFramePr>
            <a:graphicFrameLocks noGrp="1"/>
          </p:cNvGraphicFramePr>
          <p:nvPr>
            <p:ph idx="1"/>
          </p:nvPr>
        </p:nvGraphicFramePr>
        <p:xfrm>
          <a:off x="685800" y="12954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Straight Arrow Connector 8"/>
          <p:cNvCxnSpPr/>
          <p:nvPr/>
        </p:nvCxnSpPr>
        <p:spPr>
          <a:xfrm>
            <a:off x="2133600" y="1600200"/>
            <a:ext cx="1066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074" name="Picture 2" descr="http://rss.ucr.edu/images/rss_icons.png"/>
          <p:cNvPicPr>
            <a:picLocks noChangeAspect="1" noChangeArrowheads="1"/>
          </p:cNvPicPr>
          <p:nvPr/>
        </p:nvPicPr>
        <p:blipFill>
          <a:blip r:embed="rId7" cstate="print"/>
          <a:srcRect/>
          <a:stretch>
            <a:fillRect/>
          </a:stretch>
        </p:blipFill>
        <p:spPr bwMode="auto">
          <a:xfrm>
            <a:off x="5105400" y="1600200"/>
            <a:ext cx="1143000" cy="685800"/>
          </a:xfrm>
          <a:prstGeom prst="rect">
            <a:avLst/>
          </a:prstGeom>
          <a:noFill/>
        </p:spPr>
      </p:pic>
      <p:sp>
        <p:nvSpPr>
          <p:cNvPr id="12" name="Rectangle 11"/>
          <p:cNvSpPr/>
          <p:nvPr/>
        </p:nvSpPr>
        <p:spPr>
          <a:xfrm>
            <a:off x="5715000" y="1295400"/>
            <a:ext cx="1371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Aggregator</a:t>
            </a:r>
            <a:endParaRPr lang="en-US" dirty="0">
              <a:solidFill>
                <a:schemeClr val="tx1"/>
              </a:solidFill>
            </a:endParaRPr>
          </a:p>
        </p:txBody>
      </p:sp>
      <p:pic>
        <p:nvPicPr>
          <p:cNvPr id="18" name="Picture 17" descr="http://images-4.findicons.com/files/icons/1620/crystal_project/128/globe.png"/>
          <p:cNvPicPr/>
          <p:nvPr/>
        </p:nvPicPr>
        <p:blipFill>
          <a:blip r:embed="rId8" cstate="print"/>
          <a:srcRect/>
          <a:stretch>
            <a:fillRect/>
          </a:stretch>
        </p:blipFill>
        <p:spPr bwMode="auto">
          <a:xfrm>
            <a:off x="4114800" y="2057400"/>
            <a:ext cx="609600" cy="533400"/>
          </a:xfrm>
          <a:prstGeom prst="rect">
            <a:avLst/>
          </a:prstGeom>
          <a:noFill/>
          <a:ln w="9525">
            <a:noFill/>
            <a:miter lim="800000"/>
            <a:headEnd/>
            <a:tailEnd/>
          </a:ln>
        </p:spPr>
      </p:pic>
      <p:sp>
        <p:nvSpPr>
          <p:cNvPr id="13" name="Rectangle 12"/>
          <p:cNvSpPr/>
          <p:nvPr/>
        </p:nvSpPr>
        <p:spPr>
          <a:xfrm>
            <a:off x="5257800" y="4648200"/>
            <a:ext cx="388620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The aggregator will fetch data automatically from smart phone and those sensor data will be graphically shared to social media.</a:t>
            </a:r>
          </a:p>
          <a:p>
            <a:pPr algn="ctr"/>
            <a:r>
              <a:rPr lang="en-US" sz="1400" dirty="0" smtClean="0">
                <a:solidFill>
                  <a:schemeClr val="tx1"/>
                </a:solidFill>
              </a:rPr>
              <a:t>Note : here mobile devices are assumed smart enabled one and aggregator has enabled embedded system option to do things intelligently to pop the information anytime.</a:t>
            </a:r>
            <a:endParaRPr lang="en-US"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0" name="Rectangle 12"/>
          <p:cNvSpPr>
            <a:spLocks noGrp="1" noChangeArrowheads="1"/>
          </p:cNvSpPr>
          <p:nvPr>
            <p:ph type="title"/>
          </p:nvPr>
        </p:nvSpPr>
        <p:spPr bwMode="auto">
          <a:xfrm>
            <a:off x="990600" y="381000"/>
            <a:ext cx="7162800" cy="609600"/>
          </a:xfrm>
          <a:noFill/>
          <a:ln>
            <a:miter lim="800000"/>
            <a:headEnd/>
            <a:tailEnd/>
          </a:ln>
        </p:spPr>
        <p:txBody>
          <a:bodyPr vert="horz" wrap="square" lIns="91440" tIns="45720" rIns="91440" bIns="45720" numCol="1" anchor="ctr" anchorCtr="0" compatLnSpc="1">
            <a:prstTxWarp prst="textNoShape">
              <a:avLst/>
            </a:prstTxWarp>
          </a:bodyPr>
          <a:lstStyle/>
          <a:p>
            <a:pPr algn="l"/>
            <a:r>
              <a:rPr lang="de-DE" sz="2800" b="1" dirty="0" smtClean="0"/>
              <a:t>Functional Design Criteria</a:t>
            </a:r>
            <a:endParaRPr lang="en-US" sz="2800" b="1" dirty="0">
              <a:latin typeface="Eras Bold ITC" pitchFamily="34" charset="0"/>
            </a:endParaRPr>
          </a:p>
        </p:txBody>
      </p:sp>
      <p:sp>
        <p:nvSpPr>
          <p:cNvPr id="4" name="Rectangle 3"/>
          <p:cNvSpPr/>
          <p:nvPr/>
        </p:nvSpPr>
        <p:spPr>
          <a:xfrm>
            <a:off x="685800" y="1371600"/>
            <a:ext cx="7772400" cy="369332"/>
          </a:xfrm>
          <a:prstGeom prst="rect">
            <a:avLst/>
          </a:prstGeom>
        </p:spPr>
        <p:txBody>
          <a:bodyPr wrap="square">
            <a:spAutoFit/>
          </a:bodyPr>
          <a:lstStyle/>
          <a:p>
            <a:pPr lvl="1"/>
            <a:endParaRPr lang="de-DE" dirty="0"/>
          </a:p>
        </p:txBody>
      </p:sp>
      <p:sp>
        <p:nvSpPr>
          <p:cNvPr id="5" name="Rectangle 4"/>
          <p:cNvSpPr/>
          <p:nvPr/>
        </p:nvSpPr>
        <p:spPr>
          <a:xfrm>
            <a:off x="609600" y="1219200"/>
            <a:ext cx="7467600" cy="646331"/>
          </a:xfrm>
          <a:prstGeom prst="rect">
            <a:avLst/>
          </a:prstGeom>
        </p:spPr>
        <p:txBody>
          <a:bodyPr wrap="square">
            <a:spAutoFit/>
          </a:bodyPr>
          <a:lstStyle/>
          <a:p>
            <a:endParaRPr lang="en-US" dirty="0" smtClean="0"/>
          </a:p>
          <a:p>
            <a:endParaRPr lang="en-US" b="1" kern="1800" dirty="0" smtClean="0"/>
          </a:p>
        </p:txBody>
      </p:sp>
      <p:sp>
        <p:nvSpPr>
          <p:cNvPr id="7" name="Content Placeholder 6"/>
          <p:cNvSpPr>
            <a:spLocks noGrp="1"/>
          </p:cNvSpPr>
          <p:nvPr>
            <p:ph idx="1"/>
          </p:nvPr>
        </p:nvSpPr>
        <p:spPr/>
        <p:txBody>
          <a:bodyPr/>
          <a:lstStyle/>
          <a:p>
            <a:r>
              <a:rPr lang="en-US" sz="2000" dirty="0" smtClean="0"/>
              <a:t>Household Appliances : Includes Washing Machine, Thermostat, Cooking Appliances (Micro-oven) and etc, Computer/Laptop, Tube light and Bulb (in rooms), and etc – all appliances are integrated with sensor chips to communicate with Smart Phone  (The energy consumed are calculated hourly/daily/weekly/monthly). </a:t>
            </a:r>
          </a:p>
          <a:p>
            <a:r>
              <a:rPr lang="en-US" sz="2000" dirty="0" smtClean="0"/>
              <a:t>The household  appliances (sensor enabled) are connected to smart phone which auto controls the energy consumption at home. </a:t>
            </a:r>
          </a:p>
          <a:p>
            <a:r>
              <a:rPr lang="en-US" sz="2000" dirty="0" smtClean="0"/>
              <a:t>The aggregator here is assumed to be residing in cloud where it has a special software developed to communicate with smart phone (sensor data collected from appliances).  The aggregator  acts here like an embedded system that can further process the data analysis in more powerful way and it can reach the data </a:t>
            </a:r>
            <a:r>
              <a:rPr lang="en-US" sz="2000" smtClean="0"/>
              <a:t>to any where</a:t>
            </a:r>
            <a:r>
              <a:rPr lang="en-US" sz="2000" dirty="0" smtClean="0"/>
              <a:t>, everywhere.</a:t>
            </a: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0" name="Rectangle 12"/>
          <p:cNvSpPr>
            <a:spLocks noGrp="1" noChangeArrowheads="1"/>
          </p:cNvSpPr>
          <p:nvPr>
            <p:ph type="title"/>
          </p:nvPr>
        </p:nvSpPr>
        <p:spPr bwMode="auto">
          <a:xfrm>
            <a:off x="990600" y="381000"/>
            <a:ext cx="7162800" cy="609600"/>
          </a:xfrm>
          <a:noFill/>
          <a:ln>
            <a:miter lim="800000"/>
            <a:headEnd/>
            <a:tailEnd/>
          </a:ln>
        </p:spPr>
        <p:txBody>
          <a:bodyPr vert="horz" wrap="square" lIns="91440" tIns="45720" rIns="91440" bIns="45720" numCol="1" anchor="ctr" anchorCtr="0" compatLnSpc="1">
            <a:prstTxWarp prst="textNoShape">
              <a:avLst/>
            </a:prstTxWarp>
          </a:bodyPr>
          <a:lstStyle/>
          <a:p>
            <a:pPr algn="l"/>
            <a:r>
              <a:rPr lang="en-US" sz="2800" b="1" dirty="0" smtClean="0"/>
              <a:t>Storyboard or User Experience</a:t>
            </a:r>
            <a:endParaRPr lang="en-US" sz="2800" b="1" dirty="0">
              <a:latin typeface="Eras Bold ITC" pitchFamily="34" charset="0"/>
            </a:endParaRPr>
          </a:p>
        </p:txBody>
      </p:sp>
      <p:sp>
        <p:nvSpPr>
          <p:cNvPr id="4" name="Rectangle 3"/>
          <p:cNvSpPr/>
          <p:nvPr/>
        </p:nvSpPr>
        <p:spPr>
          <a:xfrm>
            <a:off x="685800" y="1371600"/>
            <a:ext cx="7772400" cy="369332"/>
          </a:xfrm>
          <a:prstGeom prst="rect">
            <a:avLst/>
          </a:prstGeom>
        </p:spPr>
        <p:txBody>
          <a:bodyPr wrap="square">
            <a:spAutoFit/>
          </a:bodyPr>
          <a:lstStyle/>
          <a:p>
            <a:pPr lvl="1"/>
            <a:endParaRPr lang="de-DE" dirty="0"/>
          </a:p>
        </p:txBody>
      </p:sp>
      <p:sp>
        <p:nvSpPr>
          <p:cNvPr id="5" name="Rectangle 4"/>
          <p:cNvSpPr/>
          <p:nvPr/>
        </p:nvSpPr>
        <p:spPr>
          <a:xfrm>
            <a:off x="609600" y="1219200"/>
            <a:ext cx="7467600" cy="646331"/>
          </a:xfrm>
          <a:prstGeom prst="rect">
            <a:avLst/>
          </a:prstGeom>
        </p:spPr>
        <p:txBody>
          <a:bodyPr wrap="square">
            <a:spAutoFit/>
          </a:bodyPr>
          <a:lstStyle/>
          <a:p>
            <a:endParaRPr lang="en-US" dirty="0" smtClean="0"/>
          </a:p>
          <a:p>
            <a:endParaRPr lang="en-US" b="1" kern="1800" dirty="0" smtClean="0"/>
          </a:p>
        </p:txBody>
      </p:sp>
      <p:sp>
        <p:nvSpPr>
          <p:cNvPr id="7" name="Content Placeholder 3"/>
          <p:cNvSpPr>
            <a:spLocks noGrp="1"/>
          </p:cNvSpPr>
          <p:nvPr>
            <p:ph idx="1"/>
          </p:nvPr>
        </p:nvSpPr>
        <p:spPr>
          <a:xfrm>
            <a:off x="457200" y="1285860"/>
            <a:ext cx="7467600" cy="4525963"/>
          </a:xfrm>
        </p:spPr>
        <p:txBody>
          <a:bodyPr>
            <a:normAutofit/>
          </a:bodyPr>
          <a:lstStyle/>
          <a:p>
            <a:pPr lvl="1">
              <a:buNone/>
            </a:pPr>
            <a:endParaRPr lang="en-US" sz="1600" dirty="0" smtClean="0"/>
          </a:p>
          <a:p>
            <a:endParaRPr lang="de-DE" sz="2800" dirty="0" smtClean="0"/>
          </a:p>
          <a:p>
            <a:pPr lvl="1">
              <a:buNone/>
            </a:pPr>
            <a:endParaRPr lang="de-DE" sz="1800" dirty="0" smtClean="0"/>
          </a:p>
        </p:txBody>
      </p:sp>
      <p:sp>
        <p:nvSpPr>
          <p:cNvPr id="22" name="Rectangle 21"/>
          <p:cNvSpPr/>
          <p:nvPr/>
        </p:nvSpPr>
        <p:spPr>
          <a:xfrm>
            <a:off x="6400800" y="4876800"/>
            <a:ext cx="44958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Explained Clearly on the Next Slide</a:t>
            </a:r>
            <a:endParaRPr lang="en-US" b="1" dirty="0">
              <a:solidFill>
                <a:schemeClr val="tx1"/>
              </a:solidFill>
            </a:endParaRPr>
          </a:p>
        </p:txBody>
      </p:sp>
      <p:sp>
        <p:nvSpPr>
          <p:cNvPr id="8" name="Rectangle 7"/>
          <p:cNvSpPr/>
          <p:nvPr/>
        </p:nvSpPr>
        <p:spPr>
          <a:xfrm>
            <a:off x="6477000" y="533400"/>
            <a:ext cx="3048000" cy="434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The user walks in and put on the appliances or the sensor will automatically sense on and off the devices based on the location of users requirement. However, the user with his enabled smart phone the sensor data collected will be enabled to aggregator or agent for further processing in social media or to mobile users. The smart phone will automatically communicate to aggregator or directly to social media via through Internet. However for better and intelligent processing I have enabled all the sensor data to aggregator. </a:t>
            </a:r>
            <a:endParaRPr lang="en-US" sz="1400" dirty="0">
              <a:solidFill>
                <a:schemeClr val="tx1"/>
              </a:solidFill>
            </a:endParaRPr>
          </a:p>
        </p:txBody>
      </p:sp>
      <p:pic>
        <p:nvPicPr>
          <p:cNvPr id="9217" name="Picture 1"/>
          <p:cNvPicPr>
            <a:picLocks noChangeAspect="1" noChangeArrowheads="1"/>
          </p:cNvPicPr>
          <p:nvPr/>
        </p:nvPicPr>
        <p:blipFill>
          <a:blip r:embed="rId2" cstate="print"/>
          <a:srcRect/>
          <a:stretch>
            <a:fillRect/>
          </a:stretch>
        </p:blipFill>
        <p:spPr bwMode="auto">
          <a:xfrm>
            <a:off x="380999" y="1143000"/>
            <a:ext cx="6172201" cy="546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0" name="Rectangle 12"/>
          <p:cNvSpPr>
            <a:spLocks noGrp="1" noChangeArrowheads="1"/>
          </p:cNvSpPr>
          <p:nvPr>
            <p:ph type="title"/>
          </p:nvPr>
        </p:nvSpPr>
        <p:spPr bwMode="auto">
          <a:xfrm>
            <a:off x="990600" y="381000"/>
            <a:ext cx="7467600" cy="609600"/>
          </a:xfrm>
          <a:noFill/>
          <a:ln>
            <a:miter lim="800000"/>
            <a:headEnd/>
            <a:tailEnd/>
          </a:ln>
        </p:spPr>
        <p:txBody>
          <a:bodyPr vert="horz" wrap="square" lIns="91440" tIns="45720" rIns="91440" bIns="45720" numCol="1" anchor="ctr" anchorCtr="0" compatLnSpc="1">
            <a:prstTxWarp prst="textNoShape">
              <a:avLst/>
            </a:prstTxWarp>
          </a:bodyPr>
          <a:lstStyle/>
          <a:p>
            <a:pPr algn="l"/>
            <a:r>
              <a:rPr lang="en-US" sz="2800" b="1" dirty="0" smtClean="0"/>
              <a:t>Description of Storyboard or User Experience</a:t>
            </a:r>
            <a:endParaRPr lang="en-US" sz="2800" b="1" dirty="0">
              <a:latin typeface="Eras Bold ITC" pitchFamily="34" charset="0"/>
            </a:endParaRPr>
          </a:p>
        </p:txBody>
      </p:sp>
      <p:sp>
        <p:nvSpPr>
          <p:cNvPr id="4" name="Rectangle 3"/>
          <p:cNvSpPr/>
          <p:nvPr/>
        </p:nvSpPr>
        <p:spPr>
          <a:xfrm>
            <a:off x="685800" y="1371600"/>
            <a:ext cx="7772400" cy="369332"/>
          </a:xfrm>
          <a:prstGeom prst="rect">
            <a:avLst/>
          </a:prstGeom>
        </p:spPr>
        <p:txBody>
          <a:bodyPr wrap="square">
            <a:spAutoFit/>
          </a:bodyPr>
          <a:lstStyle/>
          <a:p>
            <a:pPr lvl="1"/>
            <a:endParaRPr lang="de-DE" dirty="0"/>
          </a:p>
        </p:txBody>
      </p:sp>
      <p:sp>
        <p:nvSpPr>
          <p:cNvPr id="5" name="Rectangle 4"/>
          <p:cNvSpPr/>
          <p:nvPr/>
        </p:nvSpPr>
        <p:spPr>
          <a:xfrm>
            <a:off x="609600" y="1219200"/>
            <a:ext cx="7467600" cy="646331"/>
          </a:xfrm>
          <a:prstGeom prst="rect">
            <a:avLst/>
          </a:prstGeom>
        </p:spPr>
        <p:txBody>
          <a:bodyPr wrap="square">
            <a:spAutoFit/>
          </a:bodyPr>
          <a:lstStyle/>
          <a:p>
            <a:endParaRPr lang="en-US" dirty="0" smtClean="0"/>
          </a:p>
          <a:p>
            <a:endParaRPr lang="en-US" b="1" kern="1800" dirty="0" smtClean="0"/>
          </a:p>
        </p:txBody>
      </p:sp>
      <p:sp>
        <p:nvSpPr>
          <p:cNvPr id="7" name="Content Placeholder 3"/>
          <p:cNvSpPr>
            <a:spLocks noGrp="1"/>
          </p:cNvSpPr>
          <p:nvPr>
            <p:ph idx="1"/>
          </p:nvPr>
        </p:nvSpPr>
        <p:spPr>
          <a:xfrm>
            <a:off x="457200" y="1285860"/>
            <a:ext cx="8229600" cy="5114940"/>
          </a:xfrm>
        </p:spPr>
        <p:txBody>
          <a:bodyPr>
            <a:normAutofit fontScale="55000" lnSpcReduction="20000"/>
          </a:bodyPr>
          <a:lstStyle/>
          <a:p>
            <a:pPr lvl="1"/>
            <a:r>
              <a:rPr lang="en-US" sz="2900" b="1" dirty="0" smtClean="0"/>
              <a:t>Step No.1 </a:t>
            </a:r>
            <a:r>
              <a:rPr lang="en-US" sz="2900" dirty="0" smtClean="0"/>
              <a:t>The Smart Phone acts here like </a:t>
            </a:r>
            <a:r>
              <a:rPr lang="en-US" sz="2900" smtClean="0"/>
              <a:t>embedded system. </a:t>
            </a:r>
            <a:r>
              <a:rPr lang="en-US" sz="2900" dirty="0" smtClean="0"/>
              <a:t>The smart phone is installed with software  to monitor the level of energy consumed by each appliances, further the Hardware/Assembly language will be installed in the smart phone to communicate with the sensor integrated in respective appliances. The energy level consumed by each appliances will be effectively management by the smart phone as per the requirement of household need. The smart phone will have a </a:t>
            </a:r>
            <a:r>
              <a:rPr lang="en-US" sz="2900" dirty="0" err="1" smtClean="0"/>
              <a:t>usb</a:t>
            </a:r>
            <a:r>
              <a:rPr lang="en-US" sz="2900" dirty="0" smtClean="0"/>
              <a:t> port option  or via wireless to connect to the appliances to communicate each other. The menu options of system and smart phone is  very user friendly to use -</a:t>
            </a:r>
            <a:r>
              <a:rPr lang="en-US" sz="2900" b="1" dirty="0" smtClean="0"/>
              <a:t>ergonomics</a:t>
            </a:r>
          </a:p>
          <a:p>
            <a:pPr lvl="1"/>
            <a:r>
              <a:rPr lang="en-US" sz="2900" dirty="0" smtClean="0"/>
              <a:t> </a:t>
            </a:r>
            <a:r>
              <a:rPr lang="en-US" sz="2900" b="1" dirty="0" smtClean="0"/>
              <a:t>Step No.2 </a:t>
            </a:r>
            <a:r>
              <a:rPr lang="en-US" sz="2900" dirty="0" smtClean="0"/>
              <a:t>. The sensor chips are  installed in respective appliances  particularly the energy consumption rate and then then sensor data will be enabled in Smart Phone for further monitor and maintain the energy consumption rate automatically.</a:t>
            </a:r>
          </a:p>
          <a:p>
            <a:pPr lvl="1"/>
            <a:r>
              <a:rPr lang="en-US" sz="2900" b="1" dirty="0" smtClean="0"/>
              <a:t>Step No.3</a:t>
            </a:r>
            <a:r>
              <a:rPr lang="en-US" sz="2900" dirty="0" smtClean="0"/>
              <a:t>. The software installed in the Smart Phone will have an access to auto-control the usage of energy as per the need of appliances and the sensor data invoked  from appliances will be enabled to Aggregator automatically for further processing. – </a:t>
            </a:r>
            <a:r>
              <a:rPr lang="en-US" sz="2900" b="1" dirty="0" smtClean="0"/>
              <a:t>Heuristic Principle </a:t>
            </a:r>
            <a:r>
              <a:rPr lang="en-US" sz="2900" dirty="0" smtClean="0"/>
              <a:t>will be implemented.</a:t>
            </a:r>
          </a:p>
          <a:p>
            <a:pPr lvl="1"/>
            <a:r>
              <a:rPr lang="en-US" sz="2900" b="1" dirty="0" smtClean="0"/>
              <a:t>Step No.4 </a:t>
            </a:r>
            <a:r>
              <a:rPr lang="en-US" sz="2900" dirty="0" smtClean="0"/>
              <a:t>However the data collected from Smart Phone is enabled to the Aggregator –the aggregator integrated with embedded system will further processes and make information available to all the interested users and alert them to reduce the usage of energy (Its communicated  via through Internet –HTTP). Whereby the information is readily made available to most of the end users particularly in a social media to create  awareness amongst friends or in mobile devices too.</a:t>
            </a:r>
          </a:p>
          <a:p>
            <a:pPr lvl="1">
              <a:buNone/>
            </a:pPr>
            <a:endParaRPr lang="en-US" sz="2300" dirty="0" smtClean="0"/>
          </a:p>
          <a:p>
            <a:pPr lvl="1"/>
            <a:endParaRPr lang="en-US" sz="2200" dirty="0" smtClean="0"/>
          </a:p>
          <a:p>
            <a:endParaRPr lang="de-DE" sz="2800" dirty="0" smtClean="0"/>
          </a:p>
          <a:p>
            <a:pPr lvl="1">
              <a:buNone/>
            </a:pPr>
            <a:endParaRPr lang="de-DE" sz="1800" dirty="0" smtClean="0"/>
          </a:p>
        </p:txBody>
      </p:sp>
      <p:sp>
        <p:nvSpPr>
          <p:cNvPr id="6" name="Rectangle 5"/>
          <p:cNvSpPr/>
          <p:nvPr/>
        </p:nvSpPr>
        <p:spPr>
          <a:xfrm>
            <a:off x="685800" y="1166843"/>
            <a:ext cx="7620000" cy="2031325"/>
          </a:xfrm>
          <a:prstGeom prst="rect">
            <a:avLst/>
          </a:prstGeom>
        </p:spPr>
        <p:txBody>
          <a:bodyPr wrap="square">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 Beat Map">
  <a:themeElements>
    <a:clrScheme name="tech_beat_ma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ch_beat_ma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ch_beat_ma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ch_beat_ma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ch_beat_ma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ch_beat_ma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ch_beat_ma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ch_beat_ma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ch_beat_ma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ch_beat_ma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ch_beat_ma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ch_beat_ma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ch_beat_ma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ch_beat_ma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 Beat Map</Template>
  <TotalTime>2468</TotalTime>
  <Words>2303</Words>
  <Application>Microsoft Office PowerPoint</Application>
  <PresentationFormat>On-screen Show (4:3)</PresentationFormat>
  <Paragraphs>186</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Tech Beat Map</vt:lpstr>
      <vt:lpstr>Slide 1</vt:lpstr>
      <vt:lpstr>Slide 2</vt:lpstr>
      <vt:lpstr>Fundamental Principle</vt:lpstr>
      <vt:lpstr>Review of the Existing System</vt:lpstr>
      <vt:lpstr>The System Criteria</vt:lpstr>
      <vt:lpstr>Funtional Design Criteria</vt:lpstr>
      <vt:lpstr>Functional Design Criteria</vt:lpstr>
      <vt:lpstr>Storyboard or User Experience</vt:lpstr>
      <vt:lpstr>Description of Storyboard or User Experience</vt:lpstr>
      <vt:lpstr>Storyboard or User Experience</vt:lpstr>
      <vt:lpstr>Aggregator  Mock up of the Application</vt:lpstr>
      <vt:lpstr>Process  to encourage users to participate? </vt:lpstr>
      <vt:lpstr>Slide 13</vt:lpstr>
      <vt:lpstr>Conclusion</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287</cp:revision>
  <dcterms:created xsi:type="dcterms:W3CDTF">2012-02-18T19:15:13Z</dcterms:created>
  <dcterms:modified xsi:type="dcterms:W3CDTF">2012-02-24T08:53:31Z</dcterms:modified>
</cp:coreProperties>
</file>